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309" r:id="rId3"/>
    <p:sldId id="333" r:id="rId4"/>
    <p:sldId id="332" r:id="rId5"/>
    <p:sldId id="331" r:id="rId6"/>
    <p:sldId id="310" r:id="rId7"/>
    <p:sldId id="312" r:id="rId8"/>
    <p:sldId id="334" r:id="rId9"/>
    <p:sldId id="260" r:id="rId10"/>
    <p:sldId id="335" r:id="rId11"/>
    <p:sldId id="311" r:id="rId12"/>
    <p:sldId id="264" r:id="rId13"/>
    <p:sldId id="313" r:id="rId14"/>
    <p:sldId id="262" r:id="rId15"/>
    <p:sldId id="275" r:id="rId16"/>
    <p:sldId id="314" r:id="rId17"/>
    <p:sldId id="278" r:id="rId18"/>
    <p:sldId id="320" r:id="rId19"/>
    <p:sldId id="269" r:id="rId20"/>
    <p:sldId id="267" r:id="rId21"/>
    <p:sldId id="316" r:id="rId22"/>
    <p:sldId id="273" r:id="rId23"/>
    <p:sldId id="274" r:id="rId24"/>
    <p:sldId id="284" r:id="rId25"/>
    <p:sldId id="317" r:id="rId26"/>
    <p:sldId id="285" r:id="rId27"/>
    <p:sldId id="286" r:id="rId28"/>
    <p:sldId id="321" r:id="rId29"/>
    <p:sldId id="280" r:id="rId30"/>
    <p:sldId id="281" r:id="rId31"/>
    <p:sldId id="292" r:id="rId32"/>
    <p:sldId id="322" r:id="rId33"/>
    <p:sldId id="288" r:id="rId34"/>
    <p:sldId id="323" r:id="rId35"/>
    <p:sldId id="272" r:id="rId36"/>
    <p:sldId id="324" r:id="rId37"/>
    <p:sldId id="301" r:id="rId38"/>
    <p:sldId id="318" r:id="rId39"/>
    <p:sldId id="302" r:id="rId40"/>
    <p:sldId id="319" r:id="rId41"/>
    <p:sldId id="325" r:id="rId42"/>
    <p:sldId id="326" r:id="rId43"/>
    <p:sldId id="304" r:id="rId44"/>
    <p:sldId id="327" r:id="rId45"/>
    <p:sldId id="305" r:id="rId46"/>
    <p:sldId id="328" r:id="rId47"/>
    <p:sldId id="306" r:id="rId48"/>
    <p:sldId id="329" r:id="rId49"/>
    <p:sldId id="307" r:id="rId50"/>
    <p:sldId id="308" r:id="rId51"/>
    <p:sldId id="330" r:id="rId52"/>
    <p:sldId id="290" r:id="rId53"/>
    <p:sldId id="29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FFBC"/>
    <a:srgbClr val="8FD946"/>
    <a:srgbClr val="8BD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18"/>
    <p:restoredTop sz="94680"/>
  </p:normalViewPr>
  <p:slideViewPr>
    <p:cSldViewPr snapToGrid="0" snapToObjects="1">
      <p:cViewPr varScale="1">
        <p:scale>
          <a:sx n="116" d="100"/>
          <a:sy n="116" d="100"/>
        </p:scale>
        <p:origin x="224" y="512"/>
      </p:cViewPr>
      <p:guideLst/>
    </p:cSldViewPr>
  </p:slideViewPr>
  <p:outlineViewPr>
    <p:cViewPr>
      <p:scale>
        <a:sx n="33" d="100"/>
        <a:sy n="33" d="100"/>
      </p:scale>
      <p:origin x="0" y="0"/>
    </p:cViewPr>
  </p:outlineViewPr>
  <p:notesTextViewPr>
    <p:cViewPr>
      <p:scale>
        <a:sx n="55" d="100"/>
        <a:sy n="5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34C35-517D-0446-A6F7-0D35F0955032}" type="datetimeFigureOut">
              <a:rPr lang="en-US" smtClean="0"/>
              <a:t>12/6/18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7FE2F-146A-1F49-AC96-9B4C46789321}" type="slidenum">
              <a:rPr lang="en-US" smtClean="0"/>
              <a:t>‹#›</a:t>
            </a:fld>
            <a:endParaRPr lang="en-US"/>
          </a:p>
        </p:txBody>
      </p:sp>
    </p:spTree>
    <p:extLst>
      <p:ext uri="{BB962C8B-B14F-4D97-AF65-F5344CB8AC3E}">
        <p14:creationId xmlns:p14="http://schemas.microsoft.com/office/powerpoint/2010/main" val="272249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B7FE2F-146A-1F49-AC96-9B4C46789321}" type="slidenum">
              <a:rPr lang="en-US" smtClean="0"/>
              <a:t>1</a:t>
            </a:fld>
            <a:endParaRPr lang="en-US"/>
          </a:p>
        </p:txBody>
      </p:sp>
    </p:spTree>
    <p:extLst>
      <p:ext uri="{BB962C8B-B14F-4D97-AF65-F5344CB8AC3E}">
        <p14:creationId xmlns:p14="http://schemas.microsoft.com/office/powerpoint/2010/main" val="418327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7FE2F-146A-1F49-AC96-9B4C46789321}" type="slidenum">
              <a:rPr lang="en-US" smtClean="0"/>
              <a:t>22</a:t>
            </a:fld>
            <a:endParaRPr lang="en-US"/>
          </a:p>
        </p:txBody>
      </p:sp>
    </p:spTree>
    <p:extLst>
      <p:ext uri="{BB962C8B-B14F-4D97-AF65-F5344CB8AC3E}">
        <p14:creationId xmlns:p14="http://schemas.microsoft.com/office/powerpoint/2010/main" val="10090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139B-7D26-704C-A6B2-9F599293E8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6A3A1E-8BB4-C444-8EBF-C96F86F2D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099B5B-B369-F240-9B4F-7319BA821DA8}"/>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5" name="Footer Placeholder 4">
            <a:extLst>
              <a:ext uri="{FF2B5EF4-FFF2-40B4-BE49-F238E27FC236}">
                <a16:creationId xmlns:a16="http://schemas.microsoft.com/office/drawing/2014/main" id="{B44A9427-238B-1F4E-816D-2A63D2F1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E2D2B-DF56-1F40-B663-27AF62BC7637}"/>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618906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B3D5-04D1-A842-857A-D2B8593D59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6C7B7-FFFD-7346-9F67-8E185D360C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E4905-9F9D-9647-B026-AC8BB3E64992}"/>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5" name="Footer Placeholder 4">
            <a:extLst>
              <a:ext uri="{FF2B5EF4-FFF2-40B4-BE49-F238E27FC236}">
                <a16:creationId xmlns:a16="http://schemas.microsoft.com/office/drawing/2014/main" id="{03774197-2E53-2040-A222-0BC6A5146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1FCB1-A57D-DE49-B981-C235F81B507F}"/>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76207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8F9CF-2CDC-B04B-85F1-F2C15CE9C2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83A274-722C-6842-A1A3-2F043A92DE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5C8B5-B46E-CD49-B461-284E08875AFC}"/>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5" name="Footer Placeholder 4">
            <a:extLst>
              <a:ext uri="{FF2B5EF4-FFF2-40B4-BE49-F238E27FC236}">
                <a16:creationId xmlns:a16="http://schemas.microsoft.com/office/drawing/2014/main" id="{C0178CF8-6E69-0345-8B93-E93461C87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AD08D-5D84-CB44-9C71-A60F46B2A0FD}"/>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45383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8C50-B5BF-F948-A539-B1742AE7EA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9E0A4-7FA8-714E-9423-B6ACC6C2E5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965E3-EFAA-6140-A172-30C5203206A2}"/>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5" name="Footer Placeholder 4">
            <a:extLst>
              <a:ext uri="{FF2B5EF4-FFF2-40B4-BE49-F238E27FC236}">
                <a16:creationId xmlns:a16="http://schemas.microsoft.com/office/drawing/2014/main" id="{4E4CF6CE-D80A-4145-B310-239C44F3C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11FDA-66E4-5B4B-B1F2-3DC06DA0C976}"/>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317788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912D-CEE9-0C46-A04E-37EDB82BA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903D06-C23D-7443-9EED-888958EE6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1A2C1D-CA6F-FE49-8A52-C78EED5F67B3}"/>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5" name="Footer Placeholder 4">
            <a:extLst>
              <a:ext uri="{FF2B5EF4-FFF2-40B4-BE49-F238E27FC236}">
                <a16:creationId xmlns:a16="http://schemas.microsoft.com/office/drawing/2014/main" id="{BF8EE85E-3EE9-7441-9741-07934A079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4F8E-E605-D540-9AD4-C3C4ED7E8619}"/>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90867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316C-C0C0-7446-875B-7D28DBDEE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82B9C2-39BC-6E48-9B0A-129BC43203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145AE0-864F-4548-A342-709DAC0012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418511-7F80-EE49-BB70-463461D57A56}"/>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6" name="Footer Placeholder 5">
            <a:extLst>
              <a:ext uri="{FF2B5EF4-FFF2-40B4-BE49-F238E27FC236}">
                <a16:creationId xmlns:a16="http://schemas.microsoft.com/office/drawing/2014/main" id="{46D3B8DF-49E6-A64A-93D8-D89A0BD34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9DB99-D7B5-A745-AF47-B870E305540B}"/>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4195062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5148-5589-104F-A3C5-7264921D4B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6D8984-8501-EA4F-A1A7-5AD8991211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D7260E-BCCA-0F4D-8105-54C9FABEA5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53DEB-B0AF-8D4B-A5FE-6CC59C8EB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EDD44B-0C6B-7C4D-ADDE-E8AFC53D40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A215F8-376F-3C4A-8AAF-3FA3184F5E64}"/>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8" name="Footer Placeholder 7">
            <a:extLst>
              <a:ext uri="{FF2B5EF4-FFF2-40B4-BE49-F238E27FC236}">
                <a16:creationId xmlns:a16="http://schemas.microsoft.com/office/drawing/2014/main" id="{95777FAB-C3FA-454C-A052-0589022EE7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E4EDF6-B181-7B47-B92E-65CAF65EBC0D}"/>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94050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AC82-67DA-9E49-8409-A317485E4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28ED4-DA6F-484E-A357-20CC68F6470E}"/>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4" name="Footer Placeholder 3">
            <a:extLst>
              <a:ext uri="{FF2B5EF4-FFF2-40B4-BE49-F238E27FC236}">
                <a16:creationId xmlns:a16="http://schemas.microsoft.com/office/drawing/2014/main" id="{944AB452-DA65-0047-9E31-31CE66163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97C0BA-8DA4-134B-B600-2DEBF061B1EC}"/>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134439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7BB9E-8C3F-534C-86F4-60AB0094ED86}"/>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3" name="Footer Placeholder 2">
            <a:extLst>
              <a:ext uri="{FF2B5EF4-FFF2-40B4-BE49-F238E27FC236}">
                <a16:creationId xmlns:a16="http://schemas.microsoft.com/office/drawing/2014/main" id="{632F9837-E470-F048-9A40-1785BE75D5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343509-85C0-3F41-B4AA-DC34A0FEB808}"/>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11532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D7AF-BDF7-864E-826C-D7B215042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7E5C98-C8B6-6A4B-B1E4-BB657C2797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5976CD-5150-8841-82C3-D60ADA884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AF1996-8FEE-6C4E-A4AB-E3B681CA03D9}"/>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6" name="Footer Placeholder 5">
            <a:extLst>
              <a:ext uri="{FF2B5EF4-FFF2-40B4-BE49-F238E27FC236}">
                <a16:creationId xmlns:a16="http://schemas.microsoft.com/office/drawing/2014/main" id="{FB4955A7-22FC-7D4A-B5BD-13CBF4110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031EC-8568-CA4C-8F00-8249477732D5}"/>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281172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BA22-C2A3-3942-9ED3-6DD7844D1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EA3B3-71A4-E741-BF57-D2362F1395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A3CDD3-8BCD-224A-B820-C02547A67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263D52-B3AD-E34F-9B7E-7CBF1F9404FC}"/>
              </a:ext>
            </a:extLst>
          </p:cNvPr>
          <p:cNvSpPr>
            <a:spLocks noGrp="1"/>
          </p:cNvSpPr>
          <p:nvPr>
            <p:ph type="dt" sz="half" idx="10"/>
          </p:nvPr>
        </p:nvSpPr>
        <p:spPr/>
        <p:txBody>
          <a:bodyPr/>
          <a:lstStyle/>
          <a:p>
            <a:fld id="{6A2A31AB-DA56-DB4B-9006-5989AD6E1911}" type="datetimeFigureOut">
              <a:rPr lang="en-US" smtClean="0"/>
              <a:t>12/6/18</a:t>
            </a:fld>
            <a:endParaRPr lang="en-US"/>
          </a:p>
        </p:txBody>
      </p:sp>
      <p:sp>
        <p:nvSpPr>
          <p:cNvPr id="6" name="Footer Placeholder 5">
            <a:extLst>
              <a:ext uri="{FF2B5EF4-FFF2-40B4-BE49-F238E27FC236}">
                <a16:creationId xmlns:a16="http://schemas.microsoft.com/office/drawing/2014/main" id="{804936C0-3BAA-E748-9143-AECC03350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368E1-6EBE-7D4E-B419-543C348B8381}"/>
              </a:ext>
            </a:extLst>
          </p:cNvPr>
          <p:cNvSpPr>
            <a:spLocks noGrp="1"/>
          </p:cNvSpPr>
          <p:nvPr>
            <p:ph type="sldNum" sz="quarter" idx="12"/>
          </p:nvPr>
        </p:nvSpPr>
        <p:spPr/>
        <p:txBody>
          <a:bodyPr/>
          <a:lstStyle/>
          <a:p>
            <a:fld id="{27530BA4-ED68-1C4F-8FF3-D95A39581AEC}" type="slidenum">
              <a:rPr lang="en-US" smtClean="0"/>
              <a:t>‹#›</a:t>
            </a:fld>
            <a:endParaRPr lang="en-US"/>
          </a:p>
        </p:txBody>
      </p:sp>
    </p:spTree>
    <p:extLst>
      <p:ext uri="{BB962C8B-B14F-4D97-AF65-F5344CB8AC3E}">
        <p14:creationId xmlns:p14="http://schemas.microsoft.com/office/powerpoint/2010/main" val="302669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71D0C3-3B00-AB43-887A-CCE0BC083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758B8-A03F-5346-9C92-972A35CA4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761B7-02EB-B944-AAFF-D1FF49EDE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A31AB-DA56-DB4B-9006-5989AD6E1911}" type="datetimeFigureOut">
              <a:rPr lang="en-US" smtClean="0"/>
              <a:t>12/6/18</a:t>
            </a:fld>
            <a:endParaRPr lang="en-US"/>
          </a:p>
        </p:txBody>
      </p:sp>
      <p:sp>
        <p:nvSpPr>
          <p:cNvPr id="5" name="Footer Placeholder 4">
            <a:extLst>
              <a:ext uri="{FF2B5EF4-FFF2-40B4-BE49-F238E27FC236}">
                <a16:creationId xmlns:a16="http://schemas.microsoft.com/office/drawing/2014/main" id="{B6FF1FA0-24F4-7C46-A773-904E36D15A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34713F-7FBD-CD4D-BB1F-49136C328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30BA4-ED68-1C4F-8FF3-D95A39581AEC}" type="slidenum">
              <a:rPr lang="en-US" smtClean="0"/>
              <a:t>‹#›</a:t>
            </a:fld>
            <a:endParaRPr lang="en-US"/>
          </a:p>
        </p:txBody>
      </p:sp>
    </p:spTree>
    <p:extLst>
      <p:ext uri="{BB962C8B-B14F-4D97-AF65-F5344CB8AC3E}">
        <p14:creationId xmlns:p14="http://schemas.microsoft.com/office/powerpoint/2010/main" val="624031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1983timeline.wordpress.com/2013/10/06/art-movements-of-the-1980s/" TargetMode="External"/><Relationship Id="rId13" Type="http://schemas.openxmlformats.org/officeDocument/2006/relationships/hyperlink" Target="http://momardi.com/the-uncanny-and-ida-applebroog-at-hauser-wirth/" TargetMode="External"/><Relationship Id="rId3" Type="http://schemas.openxmlformats.org/officeDocument/2006/relationships/hyperlink" Target="https://www.wired.com/2012/12/the-decades-that-invented-the-future-part-8-1981-1990/" TargetMode="External"/><Relationship Id="rId7" Type="http://schemas.openxmlformats.org/officeDocument/2006/relationships/hyperlink" Target="https://www.theartstory.org/movement-neo-expressionism.htm" TargetMode="External"/><Relationship Id="rId12" Type="http://schemas.openxmlformats.org/officeDocument/2006/relationships/hyperlink" Target="https://www.artspace.com/magazine/art_101/art_market/the_art_world_in_the_90s-5912" TargetMode="Externa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hyperlink" Target="https://adage.com/article/adage-encyclopedia/mtv-influence/99328/" TargetMode="External"/><Relationship Id="rId11" Type="http://schemas.openxmlformats.org/officeDocument/2006/relationships/hyperlink" Target="http://www.bbc.com/culture/story/20150205-the-1990s-never-ended" TargetMode="External"/><Relationship Id="rId5" Type="http://schemas.openxmlformats.org/officeDocument/2006/relationships/hyperlink" Target="https://3dinsider.com/3d-printing-history/" TargetMode="External"/><Relationship Id="rId10" Type="http://schemas.openxmlformats.org/officeDocument/2006/relationships/hyperlink" Target="https://design.tutsplus.com/articles/10-decades-of-design--cms-29370" TargetMode="External"/><Relationship Id="rId4" Type="http://schemas.openxmlformats.org/officeDocument/2006/relationships/hyperlink" Target="https://www.nytimes.com/1990/12/16/business/the-art-boom-is-it-over-or-is-this-just-a-correction.html" TargetMode="External"/><Relationship Id="rId9" Type="http://schemas.openxmlformats.org/officeDocument/2006/relationships/hyperlink" Target="http://www.historygraphicdesign.com/the-age-of-information/postmodern-design/792-memphis" TargetMode="External"/><Relationship Id="rId14" Type="http://schemas.openxmlformats.org/officeDocument/2006/relationships/hyperlink" Target="https://www.wired.com/2013/01/the-decades-that-invented-the-future-part-10-1991-200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D28E75C-036D-924E-8594-FBEA469A79C6}"/>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F3990D6A-9FB3-924A-918C-D3A4199A6EE3}"/>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8F1E95-4DE7-0840-B531-D1021AFB88F5}"/>
                </a:ext>
              </a:extLst>
            </p:cNvPr>
            <p:cNvSpPr txBox="1"/>
            <p:nvPr/>
          </p:nvSpPr>
          <p:spPr>
            <a:xfrm>
              <a:off x="3463639" y="4327487"/>
              <a:ext cx="5690982" cy="323165"/>
            </a:xfrm>
            <a:prstGeom prst="rect">
              <a:avLst/>
            </a:prstGeom>
            <a:noFill/>
          </p:spPr>
          <p:txBody>
            <a:bodyPr wrap="none" rtlCol="0">
              <a:spAutoFit/>
            </a:bodyPr>
            <a:lstStyle/>
            <a:p>
              <a:r>
                <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Belinda Chang / </a:t>
              </a:r>
              <a:r>
                <a:rPr lang="en-US" sz="1500" dirty="0" err="1">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Haena</a:t>
              </a:r>
              <a:r>
                <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 Lee / Ming Hui Lin / </a:t>
              </a:r>
              <a:r>
                <a:rPr lang="en-US" sz="1500" dirty="0" err="1">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Senjal</a:t>
              </a:r>
              <a:r>
                <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 </a:t>
              </a:r>
              <a:r>
                <a:rPr lang="en-US" sz="1500" dirty="0" err="1">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Pandharpatte</a:t>
              </a:r>
              <a:endPar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endParaRPr>
            </a:p>
          </p:txBody>
        </p:sp>
      </p:grpSp>
    </p:spTree>
    <p:extLst>
      <p:ext uri="{BB962C8B-B14F-4D97-AF65-F5344CB8AC3E}">
        <p14:creationId xmlns:p14="http://schemas.microsoft.com/office/powerpoint/2010/main" val="300132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91FF9-2C82-1648-BC94-022A78912532}"/>
              </a:ext>
            </a:extLst>
          </p:cNvPr>
          <p:cNvPicPr>
            <a:picLocks noChangeAspect="1"/>
          </p:cNvPicPr>
          <p:nvPr/>
        </p:nvPicPr>
        <p:blipFill>
          <a:blip r:embed="rId2">
            <a:extLst>
              <a:ext uri="{BEBA8EAE-BF5A-486C-A8C5-ECC9F3942E4B}">
                <a14:imgProps xmlns:a14="http://schemas.microsoft.com/office/drawing/2010/main">
                  <a14:imgLayer>
                    <a14:imgEffect>
                      <a14:artisticBlur/>
                    </a14:imgEffect>
                  </a14:imgLayer>
                </a14:imgProps>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4551A20-796B-E140-8A08-51D7E1E52E4C}"/>
              </a:ext>
            </a:extLst>
          </p:cNvPr>
          <p:cNvSpPr/>
          <p:nvPr/>
        </p:nvSpPr>
        <p:spPr>
          <a:xfrm>
            <a:off x="0" y="0"/>
            <a:ext cx="12192000" cy="6858000"/>
          </a:xfrm>
          <a:prstGeom prst="rect">
            <a:avLst/>
          </a:prstGeom>
          <a:solidFill>
            <a:schemeClr val="dk1">
              <a:alpha val="5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092DE8-9DC0-E24B-8047-29D4AC833200}"/>
              </a:ext>
            </a:extLst>
          </p:cNvPr>
          <p:cNvSpPr txBox="1"/>
          <p:nvPr/>
        </p:nvSpPr>
        <p:spPr>
          <a:xfrm>
            <a:off x="1592235" y="2694523"/>
            <a:ext cx="2616209" cy="923330"/>
          </a:xfrm>
          <a:prstGeom prst="rect">
            <a:avLst/>
          </a:prstGeom>
          <a:noFill/>
        </p:spPr>
        <p:txBody>
          <a:bodyPr wrap="square" rtlCol="0">
            <a:spAutoFit/>
          </a:bodyPr>
          <a:lstStyle/>
          <a:p>
            <a:r>
              <a:rPr lang="en-US" sz="5400" b="1" dirty="0">
                <a:solidFill>
                  <a:srgbClr val="79FFBC"/>
                </a:solidFill>
                <a:latin typeface="Helvetica Neue" panose="02000503000000020004" pitchFamily="2" charset="0"/>
                <a:ea typeface="Helvetica Neue" panose="02000503000000020004" pitchFamily="2" charset="0"/>
                <a:cs typeface="Helvetica Neue" panose="02000503000000020004" pitchFamily="2" charset="0"/>
              </a:rPr>
              <a:t>Graffiti</a:t>
            </a:r>
            <a:endParaRPr lang="en-US" sz="5400" b="1" dirty="0">
              <a:solidFill>
                <a:srgbClr val="79FFBC"/>
              </a:solidFill>
            </a:endParaRPr>
          </a:p>
        </p:txBody>
      </p:sp>
      <p:pic>
        <p:nvPicPr>
          <p:cNvPr id="6" name="Picture 5">
            <a:extLst>
              <a:ext uri="{FF2B5EF4-FFF2-40B4-BE49-F238E27FC236}">
                <a16:creationId xmlns:a16="http://schemas.microsoft.com/office/drawing/2014/main" id="{50C8E881-FEF9-594B-B962-8041FBE1E9E6}"/>
              </a:ext>
            </a:extLst>
          </p:cNvPr>
          <p:cNvPicPr>
            <a:picLocks noChangeAspect="1"/>
          </p:cNvPicPr>
          <p:nvPr/>
        </p:nvPicPr>
        <p:blipFill>
          <a:blip r:embed="rId3"/>
          <a:stretch>
            <a:fillRect/>
          </a:stretch>
        </p:blipFill>
        <p:spPr>
          <a:xfrm>
            <a:off x="5050774" y="1372499"/>
            <a:ext cx="5978946" cy="3985964"/>
          </a:xfrm>
          <a:prstGeom prst="rect">
            <a:avLst/>
          </a:prstGeom>
        </p:spPr>
      </p:pic>
    </p:spTree>
    <p:extLst>
      <p:ext uri="{BB962C8B-B14F-4D97-AF65-F5344CB8AC3E}">
        <p14:creationId xmlns:p14="http://schemas.microsoft.com/office/powerpoint/2010/main" val="256919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91FF9-2C82-1648-BC94-022A789125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271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F50B01-B811-D14E-B773-EFE04939252A}"/>
              </a:ext>
            </a:extLst>
          </p:cNvPr>
          <p:cNvGrpSpPr/>
          <p:nvPr/>
        </p:nvGrpSpPr>
        <p:grpSpPr>
          <a:xfrm>
            <a:off x="0" y="0"/>
            <a:ext cx="12495370" cy="13716000"/>
            <a:chOff x="0" y="0"/>
            <a:chExt cx="12495370" cy="13716000"/>
          </a:xfrm>
        </p:grpSpPr>
        <p:pic>
          <p:nvPicPr>
            <p:cNvPr id="3" name="Picture 2">
              <a:extLst>
                <a:ext uri="{FF2B5EF4-FFF2-40B4-BE49-F238E27FC236}">
                  <a16:creationId xmlns:a16="http://schemas.microsoft.com/office/drawing/2014/main" id="{05374FB6-C5CE-0045-8B23-99BA056A0106}"/>
                </a:ext>
              </a:extLst>
            </p:cNvPr>
            <p:cNvPicPr>
              <a:picLocks noChangeAspect="1"/>
            </p:cNvPicPr>
            <p:nvPr/>
          </p:nvPicPr>
          <p:blipFill>
            <a:blip r:embed="rId2"/>
            <a:stretch>
              <a:fillRect/>
            </a:stretch>
          </p:blipFill>
          <p:spPr>
            <a:xfrm>
              <a:off x="0" y="0"/>
              <a:ext cx="12192000" cy="6858000"/>
            </a:xfrm>
            <a:prstGeom prst="rect">
              <a:avLst/>
            </a:prstGeom>
          </p:spPr>
        </p:pic>
        <p:grpSp>
          <p:nvGrpSpPr>
            <p:cNvPr id="62" name="Group 61">
              <a:extLst>
                <a:ext uri="{FF2B5EF4-FFF2-40B4-BE49-F238E27FC236}">
                  <a16:creationId xmlns:a16="http://schemas.microsoft.com/office/drawing/2014/main" id="{50B1329A-8F95-FC42-825D-C692BE52EC97}"/>
                </a:ext>
              </a:extLst>
            </p:cNvPr>
            <p:cNvGrpSpPr/>
            <p:nvPr/>
          </p:nvGrpSpPr>
          <p:grpSpPr>
            <a:xfrm>
              <a:off x="0" y="6858000"/>
              <a:ext cx="12495370" cy="6858000"/>
              <a:chOff x="0" y="0"/>
              <a:chExt cx="12495370" cy="6858000"/>
            </a:xfrm>
          </p:grpSpPr>
          <p:pic>
            <p:nvPicPr>
              <p:cNvPr id="63" name="Picture 62">
                <a:extLst>
                  <a:ext uri="{FF2B5EF4-FFF2-40B4-BE49-F238E27FC236}">
                    <a16:creationId xmlns:a16="http://schemas.microsoft.com/office/drawing/2014/main" id="{9D795A91-FC5A-B644-8E53-77C4A4E418CC}"/>
                  </a:ext>
                </a:extLst>
              </p:cNvPr>
              <p:cNvPicPr>
                <a:picLocks noChangeAspect="1"/>
              </p:cNvPicPr>
              <p:nvPr/>
            </p:nvPicPr>
            <p:blipFill>
              <a:blip r:embed="rId3"/>
              <a:stretch>
                <a:fillRect/>
              </a:stretch>
            </p:blipFill>
            <p:spPr>
              <a:xfrm>
                <a:off x="0" y="0"/>
                <a:ext cx="12192000" cy="6858000"/>
              </a:xfrm>
              <a:prstGeom prst="rect">
                <a:avLst/>
              </a:prstGeom>
            </p:spPr>
          </p:pic>
          <p:grpSp>
            <p:nvGrpSpPr>
              <p:cNvPr id="64" name="Group 63">
                <a:extLst>
                  <a:ext uri="{FF2B5EF4-FFF2-40B4-BE49-F238E27FC236}">
                    <a16:creationId xmlns:a16="http://schemas.microsoft.com/office/drawing/2014/main" id="{C81C1DC2-A0A7-A64C-9DDA-30B91483C823}"/>
                  </a:ext>
                </a:extLst>
              </p:cNvPr>
              <p:cNvGrpSpPr/>
              <p:nvPr/>
            </p:nvGrpSpPr>
            <p:grpSpPr>
              <a:xfrm>
                <a:off x="10621857" y="616439"/>
                <a:ext cx="1873513" cy="5286748"/>
                <a:chOff x="10628732" y="7209744"/>
                <a:chExt cx="1873513" cy="5286748"/>
              </a:xfrm>
            </p:grpSpPr>
            <p:grpSp>
              <p:nvGrpSpPr>
                <p:cNvPr id="65" name="Group 64">
                  <a:extLst>
                    <a:ext uri="{FF2B5EF4-FFF2-40B4-BE49-F238E27FC236}">
                      <a16:creationId xmlns:a16="http://schemas.microsoft.com/office/drawing/2014/main" id="{B2A3E628-6551-4443-B187-B5685E45FAAF}"/>
                    </a:ext>
                  </a:extLst>
                </p:cNvPr>
                <p:cNvGrpSpPr/>
                <p:nvPr/>
              </p:nvGrpSpPr>
              <p:grpSpPr>
                <a:xfrm>
                  <a:off x="10724823" y="7209744"/>
                  <a:ext cx="1467178" cy="808185"/>
                  <a:chOff x="10724823" y="7209744"/>
                  <a:chExt cx="1467178" cy="808185"/>
                </a:xfrm>
              </p:grpSpPr>
              <p:sp>
                <p:nvSpPr>
                  <p:cNvPr id="100" name="TextBox 99">
                    <a:extLst>
                      <a:ext uri="{FF2B5EF4-FFF2-40B4-BE49-F238E27FC236}">
                        <a16:creationId xmlns:a16="http://schemas.microsoft.com/office/drawing/2014/main" id="{FEE0E65F-B281-4D4D-AB52-058E75D1E000}"/>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101" name="Group 100">
                    <a:extLst>
                      <a:ext uri="{FF2B5EF4-FFF2-40B4-BE49-F238E27FC236}">
                        <a16:creationId xmlns:a16="http://schemas.microsoft.com/office/drawing/2014/main" id="{E713FE7E-344F-C747-89A8-BB75719596FB}"/>
                      </a:ext>
                    </a:extLst>
                  </p:cNvPr>
                  <p:cNvGrpSpPr/>
                  <p:nvPr/>
                </p:nvGrpSpPr>
                <p:grpSpPr>
                  <a:xfrm>
                    <a:off x="10724823" y="7381982"/>
                    <a:ext cx="1467178" cy="635947"/>
                    <a:chOff x="10724823" y="523982"/>
                    <a:chExt cx="1467178" cy="635947"/>
                  </a:xfrm>
                </p:grpSpPr>
                <p:cxnSp>
                  <p:nvCxnSpPr>
                    <p:cNvPr id="102" name="Straight Connector 101">
                      <a:extLst>
                        <a:ext uri="{FF2B5EF4-FFF2-40B4-BE49-F238E27FC236}">
                          <a16:creationId xmlns:a16="http://schemas.microsoft.com/office/drawing/2014/main" id="{7DAD2261-37F4-024E-9960-E1394E6EFCE5}"/>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B53B5E23-3C8F-FC49-A2A8-95747A081A8F}"/>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F3296BE9-5C97-5747-A46A-B52EF37DFB62}"/>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105" name="TextBox 104">
                      <a:extLst>
                        <a:ext uri="{FF2B5EF4-FFF2-40B4-BE49-F238E27FC236}">
                          <a16:creationId xmlns:a16="http://schemas.microsoft.com/office/drawing/2014/main" id="{86BD5B08-7A7A-3F41-9FCB-159F9008B892}"/>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106" name="Straight Connector 105">
                      <a:extLst>
                        <a:ext uri="{FF2B5EF4-FFF2-40B4-BE49-F238E27FC236}">
                          <a16:creationId xmlns:a16="http://schemas.microsoft.com/office/drawing/2014/main" id="{19D154C1-6999-0D44-AE5E-C2F4EF7CB33E}"/>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20F6FEAE-EE2B-D342-B5A9-B9F75EB1C47B}"/>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74A6B3DE-32C6-1F49-AFCB-2916E6650689}"/>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66" name="Group 65">
                  <a:extLst>
                    <a:ext uri="{FF2B5EF4-FFF2-40B4-BE49-F238E27FC236}">
                      <a16:creationId xmlns:a16="http://schemas.microsoft.com/office/drawing/2014/main" id="{1EFD45E2-46F7-6C47-A8FC-90B6F4479A78}"/>
                    </a:ext>
                  </a:extLst>
                </p:cNvPr>
                <p:cNvGrpSpPr/>
                <p:nvPr/>
              </p:nvGrpSpPr>
              <p:grpSpPr>
                <a:xfrm>
                  <a:off x="10628732" y="8247878"/>
                  <a:ext cx="1582604" cy="950716"/>
                  <a:chOff x="10621004" y="1223256"/>
                  <a:chExt cx="1582604" cy="950716"/>
                </a:xfrm>
              </p:grpSpPr>
              <p:sp>
                <p:nvSpPr>
                  <p:cNvPr id="89" name="TextBox 88">
                    <a:extLst>
                      <a:ext uri="{FF2B5EF4-FFF2-40B4-BE49-F238E27FC236}">
                        <a16:creationId xmlns:a16="http://schemas.microsoft.com/office/drawing/2014/main" id="{BBC1320F-1CD4-FC4C-824D-913E4CAF254D}"/>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90" name="Group 89">
                    <a:extLst>
                      <a:ext uri="{FF2B5EF4-FFF2-40B4-BE49-F238E27FC236}">
                        <a16:creationId xmlns:a16="http://schemas.microsoft.com/office/drawing/2014/main" id="{C6C2F539-FB64-D640-A50C-F3442594528B}"/>
                      </a:ext>
                    </a:extLst>
                  </p:cNvPr>
                  <p:cNvGrpSpPr/>
                  <p:nvPr/>
                </p:nvGrpSpPr>
                <p:grpSpPr>
                  <a:xfrm>
                    <a:off x="10621004" y="1395494"/>
                    <a:ext cx="1582604" cy="778478"/>
                    <a:chOff x="10621004" y="1395494"/>
                    <a:chExt cx="1582604" cy="778478"/>
                  </a:xfrm>
                </p:grpSpPr>
                <p:cxnSp>
                  <p:nvCxnSpPr>
                    <p:cNvPr id="91" name="Straight Connector 90">
                      <a:extLst>
                        <a:ext uri="{FF2B5EF4-FFF2-40B4-BE49-F238E27FC236}">
                          <a16:creationId xmlns:a16="http://schemas.microsoft.com/office/drawing/2014/main" id="{31994B89-AE4E-F740-A554-79CE6045A601}"/>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82AD3648-47C2-C241-A29C-C09DED6CFD60}"/>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93" name="Straight Connector 92">
                      <a:extLst>
                        <a:ext uri="{FF2B5EF4-FFF2-40B4-BE49-F238E27FC236}">
                          <a16:creationId xmlns:a16="http://schemas.microsoft.com/office/drawing/2014/main" id="{D476CC96-036D-CF4E-90AD-359222FEC333}"/>
                        </a:ext>
                      </a:extLst>
                    </p:cNvPr>
                    <p:cNvCxnSpPr>
                      <a:cxnSpLocks/>
                    </p:cNvCxnSpPr>
                    <p:nvPr/>
                  </p:nvCxnSpPr>
                  <p:spPr>
                    <a:xfrm flipH="1">
                      <a:off x="11868900" y="1623366"/>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639021EA-CEC5-7249-8424-99935139B04E}"/>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95" name="Straight Connector 94">
                      <a:extLst>
                        <a:ext uri="{FF2B5EF4-FFF2-40B4-BE49-F238E27FC236}">
                          <a16:creationId xmlns:a16="http://schemas.microsoft.com/office/drawing/2014/main" id="{DCE2A85F-CEB8-CC44-9A27-13CF6230038C}"/>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D2878A13-D366-2A49-A592-F992955C739F}"/>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97" name="Straight Connector 96">
                      <a:extLst>
                        <a:ext uri="{FF2B5EF4-FFF2-40B4-BE49-F238E27FC236}">
                          <a16:creationId xmlns:a16="http://schemas.microsoft.com/office/drawing/2014/main" id="{EADE870C-7163-CD4D-975D-BEB15F81BFA0}"/>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B2C43741-8FA5-1647-9426-9514EA9F2D4B}"/>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99" name="Straight Connector 98">
                      <a:extLst>
                        <a:ext uri="{FF2B5EF4-FFF2-40B4-BE49-F238E27FC236}">
                          <a16:creationId xmlns:a16="http://schemas.microsoft.com/office/drawing/2014/main" id="{3EA66E88-FAAD-0742-B305-6EA012C4BA2C}"/>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67" name="Group 66">
                  <a:extLst>
                    <a:ext uri="{FF2B5EF4-FFF2-40B4-BE49-F238E27FC236}">
                      <a16:creationId xmlns:a16="http://schemas.microsoft.com/office/drawing/2014/main" id="{86A42D5C-683A-E14F-8F40-6A922FFF20DF}"/>
                    </a:ext>
                  </a:extLst>
                </p:cNvPr>
                <p:cNvGrpSpPr/>
                <p:nvPr/>
              </p:nvGrpSpPr>
              <p:grpSpPr>
                <a:xfrm>
                  <a:off x="11111822" y="9546786"/>
                  <a:ext cx="1390423" cy="330329"/>
                  <a:chOff x="11051447" y="2253943"/>
                  <a:chExt cx="1390423" cy="330329"/>
                </a:xfrm>
              </p:grpSpPr>
              <p:cxnSp>
                <p:nvCxnSpPr>
                  <p:cNvPr id="86" name="Straight Connector 85">
                    <a:extLst>
                      <a:ext uri="{FF2B5EF4-FFF2-40B4-BE49-F238E27FC236}">
                        <a16:creationId xmlns:a16="http://schemas.microsoft.com/office/drawing/2014/main" id="{C1ADD083-8AF7-9F4B-9589-C45F79746056}"/>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91A6CFE8-9491-C541-9921-027EECDD5AD6}"/>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88" name="TextBox 87">
                    <a:extLst>
                      <a:ext uri="{FF2B5EF4-FFF2-40B4-BE49-F238E27FC236}">
                        <a16:creationId xmlns:a16="http://schemas.microsoft.com/office/drawing/2014/main" id="{41F42CDF-8AED-7A49-8979-6B4E97FA5756}"/>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68" name="Group 67">
                  <a:extLst>
                    <a:ext uri="{FF2B5EF4-FFF2-40B4-BE49-F238E27FC236}">
                      <a16:creationId xmlns:a16="http://schemas.microsoft.com/office/drawing/2014/main" id="{04AB7BF5-EBDA-AB41-AFC3-A8CC568F3EB3}"/>
                    </a:ext>
                  </a:extLst>
                </p:cNvPr>
                <p:cNvGrpSpPr/>
                <p:nvPr/>
              </p:nvGrpSpPr>
              <p:grpSpPr>
                <a:xfrm>
                  <a:off x="10798903" y="10189737"/>
                  <a:ext cx="1524761" cy="658813"/>
                  <a:chOff x="10792174" y="2584715"/>
                  <a:chExt cx="1524761" cy="658813"/>
                </a:xfrm>
              </p:grpSpPr>
              <p:cxnSp>
                <p:nvCxnSpPr>
                  <p:cNvPr id="80" name="Straight Connector 79">
                    <a:extLst>
                      <a:ext uri="{FF2B5EF4-FFF2-40B4-BE49-F238E27FC236}">
                        <a16:creationId xmlns:a16="http://schemas.microsoft.com/office/drawing/2014/main" id="{C9C8F66D-1A96-A849-BDB3-915B9D095630}"/>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5D65991E-FF8F-A14B-97BD-206E222315E1}"/>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82" name="TextBox 81">
                    <a:extLst>
                      <a:ext uri="{FF2B5EF4-FFF2-40B4-BE49-F238E27FC236}">
                        <a16:creationId xmlns:a16="http://schemas.microsoft.com/office/drawing/2014/main" id="{11566A88-99A8-7342-8243-035B475B1A6C}"/>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83" name="Straight Connector 82">
                    <a:extLst>
                      <a:ext uri="{FF2B5EF4-FFF2-40B4-BE49-F238E27FC236}">
                        <a16:creationId xmlns:a16="http://schemas.microsoft.com/office/drawing/2014/main" id="{5DB49FF2-0EFE-A246-B8BC-3688976CA313}"/>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84" name="TextBox 83">
                    <a:extLst>
                      <a:ext uri="{FF2B5EF4-FFF2-40B4-BE49-F238E27FC236}">
                        <a16:creationId xmlns:a16="http://schemas.microsoft.com/office/drawing/2014/main" id="{9D5C0B9D-371B-0F4C-AA1A-78B8CB0E3508}"/>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85" name="Straight Connector 84">
                    <a:extLst>
                      <a:ext uri="{FF2B5EF4-FFF2-40B4-BE49-F238E27FC236}">
                        <a16:creationId xmlns:a16="http://schemas.microsoft.com/office/drawing/2014/main" id="{1C6FBB9B-1185-2046-947A-5B12E0142E5F}"/>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00DD27AC-5E35-1744-AD6D-278C1AE7C358}"/>
                    </a:ext>
                  </a:extLst>
                </p:cNvPr>
                <p:cNvGrpSpPr/>
                <p:nvPr/>
              </p:nvGrpSpPr>
              <p:grpSpPr>
                <a:xfrm>
                  <a:off x="10808161" y="11198857"/>
                  <a:ext cx="1487691" cy="635089"/>
                  <a:chOff x="10813185" y="3299360"/>
                  <a:chExt cx="1487691" cy="635089"/>
                </a:xfrm>
              </p:grpSpPr>
              <p:cxnSp>
                <p:nvCxnSpPr>
                  <p:cNvPr id="74" name="Straight Connector 73">
                    <a:extLst>
                      <a:ext uri="{FF2B5EF4-FFF2-40B4-BE49-F238E27FC236}">
                        <a16:creationId xmlns:a16="http://schemas.microsoft.com/office/drawing/2014/main" id="{7FD0D475-C9F3-E341-AF43-F978093EDA6C}"/>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07CEEC39-A26E-6942-8D6F-2DD45AFF2433}"/>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76" name="TextBox 75">
                    <a:extLst>
                      <a:ext uri="{FF2B5EF4-FFF2-40B4-BE49-F238E27FC236}">
                        <a16:creationId xmlns:a16="http://schemas.microsoft.com/office/drawing/2014/main" id="{28812A43-46F1-AA49-BE6D-4C88B44CC277}"/>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77" name="Straight Connector 76">
                    <a:extLst>
                      <a:ext uri="{FF2B5EF4-FFF2-40B4-BE49-F238E27FC236}">
                        <a16:creationId xmlns:a16="http://schemas.microsoft.com/office/drawing/2014/main" id="{494AC98D-5A41-E049-8E1A-A6D1A9D44EA9}"/>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2F4388D2-0EBB-7242-84C0-F9460E59049D}"/>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79" name="Straight Connector 78">
                    <a:extLst>
                      <a:ext uri="{FF2B5EF4-FFF2-40B4-BE49-F238E27FC236}">
                        <a16:creationId xmlns:a16="http://schemas.microsoft.com/office/drawing/2014/main" id="{2AB4ABE4-7315-214A-A56B-456368CF0AC3}"/>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057E27F1-C85A-6049-9E7A-8DE031F9090C}"/>
                    </a:ext>
                  </a:extLst>
                </p:cNvPr>
                <p:cNvGrpSpPr/>
                <p:nvPr/>
              </p:nvGrpSpPr>
              <p:grpSpPr>
                <a:xfrm>
                  <a:off x="11111822" y="12166163"/>
                  <a:ext cx="1390423" cy="330329"/>
                  <a:chOff x="11107663" y="4045437"/>
                  <a:chExt cx="1390423" cy="330329"/>
                </a:xfrm>
              </p:grpSpPr>
              <p:cxnSp>
                <p:nvCxnSpPr>
                  <p:cNvPr id="71" name="Straight Connector 70">
                    <a:extLst>
                      <a:ext uri="{FF2B5EF4-FFF2-40B4-BE49-F238E27FC236}">
                        <a16:creationId xmlns:a16="http://schemas.microsoft.com/office/drawing/2014/main" id="{B81F4080-B564-1241-99D2-FE047F60CDC9}"/>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5C51F156-3B08-D746-ACED-B4BD37C70D7B}"/>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73" name="TextBox 72">
                    <a:extLst>
                      <a:ext uri="{FF2B5EF4-FFF2-40B4-BE49-F238E27FC236}">
                        <a16:creationId xmlns:a16="http://schemas.microsoft.com/office/drawing/2014/main" id="{5E2F89CF-F7AD-6C46-AA62-AD4891E669DE}"/>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319114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2D5A210-3A9A-5941-B429-6F9E7F99F36E}"/>
              </a:ext>
            </a:extLst>
          </p:cNvPr>
          <p:cNvGrpSpPr/>
          <p:nvPr/>
        </p:nvGrpSpPr>
        <p:grpSpPr>
          <a:xfrm>
            <a:off x="-963" y="5372"/>
            <a:ext cx="12193592" cy="6859056"/>
            <a:chOff x="0" y="0"/>
            <a:chExt cx="12193592" cy="6859056"/>
          </a:xfrm>
        </p:grpSpPr>
        <p:pic>
          <p:nvPicPr>
            <p:cNvPr id="4" name="Picture 3">
              <a:extLst>
                <a:ext uri="{FF2B5EF4-FFF2-40B4-BE49-F238E27FC236}">
                  <a16:creationId xmlns:a16="http://schemas.microsoft.com/office/drawing/2014/main" id="{1081516A-B39B-3B4C-A9B2-B767F6F2AE69}"/>
                </a:ext>
              </a:extLst>
            </p:cNvPr>
            <p:cNvPicPr>
              <a:picLocks noChangeAspect="1"/>
            </p:cNvPicPr>
            <p:nvPr/>
          </p:nvPicPr>
          <p:blipFill>
            <a:blip r:embed="rId2">
              <a:extLst>
                <a:ext uri="{BEBA8EAE-BF5A-486C-A8C5-ECC9F3942E4B}">
                  <a14:imgProps xmlns:a14="http://schemas.microsoft.com/office/drawing/2010/main">
                    <a14:imgLayer>
                      <a14:imgEffect>
                        <a14:artisticBlur radius="12"/>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C1432DBE-4B97-604B-B84E-454997D63257}"/>
                </a:ext>
              </a:extLst>
            </p:cNvPr>
            <p:cNvGrpSpPr/>
            <p:nvPr/>
          </p:nvGrpSpPr>
          <p:grpSpPr>
            <a:xfrm>
              <a:off x="1592" y="1056"/>
              <a:ext cx="12192000" cy="6858000"/>
              <a:chOff x="1592" y="1056"/>
              <a:chExt cx="12192000" cy="6858000"/>
            </a:xfrm>
          </p:grpSpPr>
          <p:sp>
            <p:nvSpPr>
              <p:cNvPr id="6" name="Rectangle 5">
                <a:extLst>
                  <a:ext uri="{FF2B5EF4-FFF2-40B4-BE49-F238E27FC236}">
                    <a16:creationId xmlns:a16="http://schemas.microsoft.com/office/drawing/2014/main" id="{9C8CA8D6-4C65-5648-8134-94D79F41BF2A}"/>
                  </a:ext>
                </a:extLst>
              </p:cNvPr>
              <p:cNvSpPr/>
              <p:nvPr/>
            </p:nvSpPr>
            <p:spPr>
              <a:xfrm>
                <a:off x="1592" y="1056"/>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760E0FC-BA12-B44D-97BE-F931E3B367F2}"/>
                  </a:ext>
                </a:extLst>
              </p:cNvPr>
              <p:cNvPicPr>
                <a:picLocks noChangeAspect="1"/>
              </p:cNvPicPr>
              <p:nvPr/>
            </p:nvPicPr>
            <p:blipFill>
              <a:blip r:embed="rId3"/>
              <a:stretch>
                <a:fillRect/>
              </a:stretch>
            </p:blipFill>
            <p:spPr>
              <a:xfrm>
                <a:off x="5498929" y="1790861"/>
                <a:ext cx="5715000" cy="3492500"/>
              </a:xfrm>
              <a:prstGeom prst="rect">
                <a:avLst/>
              </a:prstGeom>
            </p:spPr>
          </p:pic>
          <p:sp>
            <p:nvSpPr>
              <p:cNvPr id="8" name="Rectangle 7">
                <a:extLst>
                  <a:ext uri="{FF2B5EF4-FFF2-40B4-BE49-F238E27FC236}">
                    <a16:creationId xmlns:a16="http://schemas.microsoft.com/office/drawing/2014/main" id="{0D8A1664-FC3C-AF49-A6D7-C728E804C782}"/>
                  </a:ext>
                </a:extLst>
              </p:cNvPr>
              <p:cNvSpPr/>
              <p:nvPr/>
            </p:nvSpPr>
            <p:spPr>
              <a:xfrm>
                <a:off x="771625" y="2875391"/>
                <a:ext cx="4307542" cy="1323439"/>
              </a:xfrm>
              <a:prstGeom prst="rect">
                <a:avLst/>
              </a:prstGeom>
            </p:spPr>
            <p:txBody>
              <a:bodyPr wrap="square">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Founded in Milan by Ettore </a:t>
                </a:r>
                <a:r>
                  <a:rPr lang="en-US" sz="2000" dirty="0" err="1">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Sottsass</a:t>
                </a:r>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 in 1981 that designed Post Modern furniture, fabrics, ceramics, glass and metal objects</a:t>
                </a:r>
              </a:p>
            </p:txBody>
          </p:sp>
        </p:grpSp>
      </p:grpSp>
    </p:spTree>
    <p:extLst>
      <p:ext uri="{BB962C8B-B14F-4D97-AF65-F5344CB8AC3E}">
        <p14:creationId xmlns:p14="http://schemas.microsoft.com/office/powerpoint/2010/main" val="428194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3C121167-D0D9-104B-96B6-A0AE904DD519}"/>
              </a:ext>
            </a:extLst>
          </p:cNvPr>
          <p:cNvGrpSpPr/>
          <p:nvPr/>
        </p:nvGrpSpPr>
        <p:grpSpPr>
          <a:xfrm>
            <a:off x="-4068" y="5372"/>
            <a:ext cx="12507905" cy="13718573"/>
            <a:chOff x="-4068" y="5372"/>
            <a:chExt cx="12507905" cy="13718573"/>
          </a:xfrm>
        </p:grpSpPr>
        <p:grpSp>
          <p:nvGrpSpPr>
            <p:cNvPr id="69" name="Group 68">
              <a:extLst>
                <a:ext uri="{FF2B5EF4-FFF2-40B4-BE49-F238E27FC236}">
                  <a16:creationId xmlns:a16="http://schemas.microsoft.com/office/drawing/2014/main" id="{DF666755-4572-7C44-849D-A3F1099E9FE3}"/>
                </a:ext>
              </a:extLst>
            </p:cNvPr>
            <p:cNvGrpSpPr/>
            <p:nvPr/>
          </p:nvGrpSpPr>
          <p:grpSpPr>
            <a:xfrm>
              <a:off x="-4068" y="5372"/>
              <a:ext cx="12202600" cy="6859056"/>
              <a:chOff x="-10600" y="0"/>
              <a:chExt cx="12202600" cy="6859056"/>
            </a:xfrm>
          </p:grpSpPr>
          <p:pic>
            <p:nvPicPr>
              <p:cNvPr id="3" name="Picture 2">
                <a:extLst>
                  <a:ext uri="{FF2B5EF4-FFF2-40B4-BE49-F238E27FC236}">
                    <a16:creationId xmlns:a16="http://schemas.microsoft.com/office/drawing/2014/main" id="{65815AF6-2353-6240-AD77-C21E8A2F860E}"/>
                  </a:ext>
                </a:extLst>
              </p:cNvPr>
              <p:cNvPicPr>
                <a:picLocks noChangeAspect="1"/>
              </p:cNvPicPr>
              <p:nvPr/>
            </p:nvPicPr>
            <p:blipFill>
              <a:blip r:embed="rId2">
                <a:extLst>
                  <a:ext uri="{BEBA8EAE-BF5A-486C-A8C5-ECC9F3942E4B}">
                    <a14:imgProps xmlns:a14="http://schemas.microsoft.com/office/drawing/2010/main">
                      <a14:imgLayer>
                        <a14:imgEffect>
                          <a14:artisticBlur radius="12"/>
                        </a14:imgEffect>
                      </a14:imgLayer>
                    </a14:imgProps>
                  </a:ext>
                </a:extLst>
              </a:blip>
              <a:stretch>
                <a:fillRect/>
              </a:stretch>
            </p:blipFill>
            <p:spPr>
              <a:xfrm>
                <a:off x="0" y="0"/>
                <a:ext cx="12192000" cy="6858000"/>
              </a:xfrm>
              <a:prstGeom prst="rect">
                <a:avLst/>
              </a:prstGeom>
            </p:spPr>
          </p:pic>
          <p:grpSp>
            <p:nvGrpSpPr>
              <p:cNvPr id="68" name="Group 67">
                <a:extLst>
                  <a:ext uri="{FF2B5EF4-FFF2-40B4-BE49-F238E27FC236}">
                    <a16:creationId xmlns:a16="http://schemas.microsoft.com/office/drawing/2014/main" id="{FAE495E9-647C-184E-9723-AD7C1C2F9C25}"/>
                  </a:ext>
                </a:extLst>
              </p:cNvPr>
              <p:cNvGrpSpPr/>
              <p:nvPr/>
            </p:nvGrpSpPr>
            <p:grpSpPr>
              <a:xfrm>
                <a:off x="-10600" y="1056"/>
                <a:ext cx="12192000" cy="6858000"/>
                <a:chOff x="-10600" y="1056"/>
                <a:chExt cx="12192000" cy="6858000"/>
              </a:xfrm>
            </p:grpSpPr>
            <p:sp>
              <p:nvSpPr>
                <p:cNvPr id="17" name="Rectangle 16">
                  <a:extLst>
                    <a:ext uri="{FF2B5EF4-FFF2-40B4-BE49-F238E27FC236}">
                      <a16:creationId xmlns:a16="http://schemas.microsoft.com/office/drawing/2014/main" id="{B6698923-6823-5D45-BBD1-ECEF194D4CE7}"/>
                    </a:ext>
                  </a:extLst>
                </p:cNvPr>
                <p:cNvSpPr/>
                <p:nvPr/>
              </p:nvSpPr>
              <p:spPr>
                <a:xfrm>
                  <a:off x="-10600" y="1056"/>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61FA362-288C-0342-9EB7-8CEDD0C68EED}"/>
                    </a:ext>
                  </a:extLst>
                </p:cNvPr>
                <p:cNvPicPr>
                  <a:picLocks noChangeAspect="1"/>
                </p:cNvPicPr>
                <p:nvPr/>
              </p:nvPicPr>
              <p:blipFill>
                <a:blip r:embed="rId3"/>
                <a:stretch>
                  <a:fillRect/>
                </a:stretch>
              </p:blipFill>
              <p:spPr>
                <a:xfrm>
                  <a:off x="5498929" y="1790861"/>
                  <a:ext cx="5715000" cy="3492500"/>
                </a:xfrm>
                <a:prstGeom prst="rect">
                  <a:avLst/>
                </a:prstGeom>
              </p:spPr>
            </p:pic>
            <p:sp>
              <p:nvSpPr>
                <p:cNvPr id="18" name="Rectangle 17">
                  <a:extLst>
                    <a:ext uri="{FF2B5EF4-FFF2-40B4-BE49-F238E27FC236}">
                      <a16:creationId xmlns:a16="http://schemas.microsoft.com/office/drawing/2014/main" id="{686DED87-684B-2041-A634-C91A93FC71F4}"/>
                    </a:ext>
                  </a:extLst>
                </p:cNvPr>
                <p:cNvSpPr/>
                <p:nvPr/>
              </p:nvSpPr>
              <p:spPr>
                <a:xfrm>
                  <a:off x="771625" y="2875391"/>
                  <a:ext cx="4307542" cy="1323439"/>
                </a:xfrm>
                <a:prstGeom prst="rect">
                  <a:avLst/>
                </a:prstGeom>
              </p:spPr>
              <p:txBody>
                <a:bodyPr wrap="square">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Founded in Milan by Ettore </a:t>
                  </a:r>
                  <a:r>
                    <a:rPr lang="en-US" sz="2000" dirty="0" err="1">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Sottsass</a:t>
                  </a:r>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 in 1981 that designed Post Modern furniture, fabrics, ceramics, glass and metal objects</a:t>
                  </a:r>
                </a:p>
              </p:txBody>
            </p:sp>
          </p:grpSp>
        </p:grpSp>
        <p:grpSp>
          <p:nvGrpSpPr>
            <p:cNvPr id="19" name="Group 18">
              <a:extLst>
                <a:ext uri="{FF2B5EF4-FFF2-40B4-BE49-F238E27FC236}">
                  <a16:creationId xmlns:a16="http://schemas.microsoft.com/office/drawing/2014/main" id="{89390617-C16B-064B-BB90-96040BC022EB}"/>
                </a:ext>
              </a:extLst>
            </p:cNvPr>
            <p:cNvGrpSpPr/>
            <p:nvPr/>
          </p:nvGrpSpPr>
          <p:grpSpPr>
            <a:xfrm>
              <a:off x="-4068" y="6857998"/>
              <a:ext cx="12507905" cy="6865947"/>
              <a:chOff x="-12535" y="-1"/>
              <a:chExt cx="12507905" cy="6865947"/>
            </a:xfrm>
          </p:grpSpPr>
          <p:pic>
            <p:nvPicPr>
              <p:cNvPr id="20" name="Picture 19">
                <a:extLst>
                  <a:ext uri="{FF2B5EF4-FFF2-40B4-BE49-F238E27FC236}">
                    <a16:creationId xmlns:a16="http://schemas.microsoft.com/office/drawing/2014/main" id="{D505633B-23FB-0542-A99A-4FEF82264D62}"/>
                  </a:ext>
                </a:extLst>
              </p:cNvPr>
              <p:cNvPicPr>
                <a:picLocks noChangeAspect="1"/>
              </p:cNvPicPr>
              <p:nvPr/>
            </p:nvPicPr>
            <p:blipFill>
              <a:blip r:embed="rId4"/>
              <a:stretch>
                <a:fillRect/>
              </a:stretch>
            </p:blipFill>
            <p:spPr>
              <a:xfrm>
                <a:off x="-12535" y="-1"/>
                <a:ext cx="12206127" cy="6865947"/>
              </a:xfrm>
              <a:prstGeom prst="rect">
                <a:avLst/>
              </a:prstGeom>
            </p:spPr>
          </p:pic>
          <p:grpSp>
            <p:nvGrpSpPr>
              <p:cNvPr id="21" name="Group 20">
                <a:extLst>
                  <a:ext uri="{FF2B5EF4-FFF2-40B4-BE49-F238E27FC236}">
                    <a16:creationId xmlns:a16="http://schemas.microsoft.com/office/drawing/2014/main" id="{9E65B794-5405-7D48-BCAC-281669C02BDC}"/>
                  </a:ext>
                </a:extLst>
              </p:cNvPr>
              <p:cNvGrpSpPr/>
              <p:nvPr/>
            </p:nvGrpSpPr>
            <p:grpSpPr>
              <a:xfrm>
                <a:off x="10621857" y="476396"/>
                <a:ext cx="1873513" cy="5286748"/>
                <a:chOff x="10628732" y="7209744"/>
                <a:chExt cx="1873513" cy="5286748"/>
              </a:xfrm>
            </p:grpSpPr>
            <p:grpSp>
              <p:nvGrpSpPr>
                <p:cNvPr id="22" name="Group 21">
                  <a:extLst>
                    <a:ext uri="{FF2B5EF4-FFF2-40B4-BE49-F238E27FC236}">
                      <a16:creationId xmlns:a16="http://schemas.microsoft.com/office/drawing/2014/main" id="{6FB12610-D50F-7942-92B0-AFD6F9463211}"/>
                    </a:ext>
                  </a:extLst>
                </p:cNvPr>
                <p:cNvGrpSpPr/>
                <p:nvPr/>
              </p:nvGrpSpPr>
              <p:grpSpPr>
                <a:xfrm>
                  <a:off x="10724823" y="7209744"/>
                  <a:ext cx="1467178" cy="808185"/>
                  <a:chOff x="10724823" y="7209744"/>
                  <a:chExt cx="1467178" cy="808185"/>
                </a:xfrm>
              </p:grpSpPr>
              <p:sp>
                <p:nvSpPr>
                  <p:cNvPr id="57" name="TextBox 56">
                    <a:extLst>
                      <a:ext uri="{FF2B5EF4-FFF2-40B4-BE49-F238E27FC236}">
                        <a16:creationId xmlns:a16="http://schemas.microsoft.com/office/drawing/2014/main" id="{7D695032-1B23-244C-93BB-F559B9BA2D26}"/>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58" name="Group 57">
                    <a:extLst>
                      <a:ext uri="{FF2B5EF4-FFF2-40B4-BE49-F238E27FC236}">
                        <a16:creationId xmlns:a16="http://schemas.microsoft.com/office/drawing/2014/main" id="{0A9284E8-6C04-6849-8C5B-4F6FFF2E4C50}"/>
                      </a:ext>
                    </a:extLst>
                  </p:cNvPr>
                  <p:cNvGrpSpPr/>
                  <p:nvPr/>
                </p:nvGrpSpPr>
                <p:grpSpPr>
                  <a:xfrm>
                    <a:off x="10724823" y="7381982"/>
                    <a:ext cx="1467178" cy="635947"/>
                    <a:chOff x="10724823" y="523982"/>
                    <a:chExt cx="1467178" cy="635947"/>
                  </a:xfrm>
                </p:grpSpPr>
                <p:cxnSp>
                  <p:nvCxnSpPr>
                    <p:cNvPr id="59" name="Straight Connector 58">
                      <a:extLst>
                        <a:ext uri="{FF2B5EF4-FFF2-40B4-BE49-F238E27FC236}">
                          <a16:creationId xmlns:a16="http://schemas.microsoft.com/office/drawing/2014/main" id="{C1B4E7BD-D628-0B48-BA31-0B7F6A804C1D}"/>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51EC5F9-B220-2740-A839-71728F4A403D}"/>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5B207308-5734-6D49-9FFA-A2F63642757C}"/>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62" name="TextBox 61">
                      <a:extLst>
                        <a:ext uri="{FF2B5EF4-FFF2-40B4-BE49-F238E27FC236}">
                          <a16:creationId xmlns:a16="http://schemas.microsoft.com/office/drawing/2014/main" id="{3083C9B1-4F2C-0B43-93FE-18552243AE02}"/>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63" name="Straight Connector 62">
                      <a:extLst>
                        <a:ext uri="{FF2B5EF4-FFF2-40B4-BE49-F238E27FC236}">
                          <a16:creationId xmlns:a16="http://schemas.microsoft.com/office/drawing/2014/main" id="{8D6DC8E5-46BE-874E-A231-713EA9444031}"/>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349DB3F1-3171-534D-A7E5-E02C2C7BD630}"/>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F143C57D-940A-D74E-AD70-7B443BECDD6E}"/>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23" name="Group 22">
                  <a:extLst>
                    <a:ext uri="{FF2B5EF4-FFF2-40B4-BE49-F238E27FC236}">
                      <a16:creationId xmlns:a16="http://schemas.microsoft.com/office/drawing/2014/main" id="{10F68FAB-BE49-8B4C-B272-72205BC615B7}"/>
                    </a:ext>
                  </a:extLst>
                </p:cNvPr>
                <p:cNvGrpSpPr/>
                <p:nvPr/>
              </p:nvGrpSpPr>
              <p:grpSpPr>
                <a:xfrm>
                  <a:off x="10628732" y="8247878"/>
                  <a:ext cx="1582604" cy="950716"/>
                  <a:chOff x="10621004" y="1223256"/>
                  <a:chExt cx="1582604" cy="950716"/>
                </a:xfrm>
              </p:grpSpPr>
              <p:sp>
                <p:nvSpPr>
                  <p:cNvPr id="46" name="TextBox 45">
                    <a:extLst>
                      <a:ext uri="{FF2B5EF4-FFF2-40B4-BE49-F238E27FC236}">
                        <a16:creationId xmlns:a16="http://schemas.microsoft.com/office/drawing/2014/main" id="{C167DE20-8F94-7F40-901E-2C5037FEE025}"/>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7" name="Group 46">
                    <a:extLst>
                      <a:ext uri="{FF2B5EF4-FFF2-40B4-BE49-F238E27FC236}">
                        <a16:creationId xmlns:a16="http://schemas.microsoft.com/office/drawing/2014/main" id="{511E20D2-0280-5E44-A6F6-E974D0CBB974}"/>
                      </a:ext>
                    </a:extLst>
                  </p:cNvPr>
                  <p:cNvGrpSpPr/>
                  <p:nvPr/>
                </p:nvGrpSpPr>
                <p:grpSpPr>
                  <a:xfrm>
                    <a:off x="10621004" y="1395494"/>
                    <a:ext cx="1582604" cy="778478"/>
                    <a:chOff x="10621004" y="1395494"/>
                    <a:chExt cx="1582604" cy="778478"/>
                  </a:xfrm>
                </p:grpSpPr>
                <p:cxnSp>
                  <p:nvCxnSpPr>
                    <p:cNvPr id="48" name="Straight Connector 47">
                      <a:extLst>
                        <a:ext uri="{FF2B5EF4-FFF2-40B4-BE49-F238E27FC236}">
                          <a16:creationId xmlns:a16="http://schemas.microsoft.com/office/drawing/2014/main" id="{68724AC2-F464-3949-BC2A-B31C83706544}"/>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F0B1D22A-7DFB-F445-BB87-857699F6A7C0}"/>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50" name="Straight Connector 49">
                      <a:extLst>
                        <a:ext uri="{FF2B5EF4-FFF2-40B4-BE49-F238E27FC236}">
                          <a16:creationId xmlns:a16="http://schemas.microsoft.com/office/drawing/2014/main" id="{ACBC4F54-6A03-7040-901B-E237730DFFB5}"/>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CC9F0587-9E13-084A-A0FA-38D21804F7BB}"/>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52" name="Straight Connector 51">
                      <a:extLst>
                        <a:ext uri="{FF2B5EF4-FFF2-40B4-BE49-F238E27FC236}">
                          <a16:creationId xmlns:a16="http://schemas.microsoft.com/office/drawing/2014/main" id="{72A7B272-69CA-6E41-A8B5-4524F400C790}"/>
                        </a:ext>
                      </a:extLst>
                    </p:cNvPr>
                    <p:cNvCxnSpPr>
                      <a:cxnSpLocks/>
                    </p:cNvCxnSpPr>
                    <p:nvPr/>
                  </p:nvCxnSpPr>
                  <p:spPr>
                    <a:xfrm flipH="1">
                      <a:off x="11871574" y="1781702"/>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449D38DB-9E5B-BE4D-9621-5B807C86049C}"/>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54" name="Straight Connector 53">
                      <a:extLst>
                        <a:ext uri="{FF2B5EF4-FFF2-40B4-BE49-F238E27FC236}">
                          <a16:creationId xmlns:a16="http://schemas.microsoft.com/office/drawing/2014/main" id="{31D92A0C-D904-F449-98B5-2A8B33A2CD4E}"/>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518FC0CD-DB52-4641-AF42-23089AAA7563}"/>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6" name="Straight Connector 55">
                      <a:extLst>
                        <a:ext uri="{FF2B5EF4-FFF2-40B4-BE49-F238E27FC236}">
                          <a16:creationId xmlns:a16="http://schemas.microsoft.com/office/drawing/2014/main" id="{2F742014-909F-1B43-98F2-7ADF2B574ACE}"/>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24" name="Group 23">
                  <a:extLst>
                    <a:ext uri="{FF2B5EF4-FFF2-40B4-BE49-F238E27FC236}">
                      <a16:creationId xmlns:a16="http://schemas.microsoft.com/office/drawing/2014/main" id="{AAD32D05-8F66-424C-B23F-C8AF84833B7D}"/>
                    </a:ext>
                  </a:extLst>
                </p:cNvPr>
                <p:cNvGrpSpPr/>
                <p:nvPr/>
              </p:nvGrpSpPr>
              <p:grpSpPr>
                <a:xfrm>
                  <a:off x="11111822" y="9546786"/>
                  <a:ext cx="1390423" cy="330329"/>
                  <a:chOff x="11051447" y="2253943"/>
                  <a:chExt cx="1390423" cy="330329"/>
                </a:xfrm>
              </p:grpSpPr>
              <p:cxnSp>
                <p:nvCxnSpPr>
                  <p:cNvPr id="43" name="Straight Connector 42">
                    <a:extLst>
                      <a:ext uri="{FF2B5EF4-FFF2-40B4-BE49-F238E27FC236}">
                        <a16:creationId xmlns:a16="http://schemas.microsoft.com/office/drawing/2014/main" id="{53C6093D-B804-6C44-BDBD-D50787A79B34}"/>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FFC51203-68D8-9349-8D9E-405E16F9A9B7}"/>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5" name="TextBox 44">
                    <a:extLst>
                      <a:ext uri="{FF2B5EF4-FFF2-40B4-BE49-F238E27FC236}">
                        <a16:creationId xmlns:a16="http://schemas.microsoft.com/office/drawing/2014/main" id="{09714ABA-5088-7A40-8623-A575ADA482C1}"/>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5" name="Group 24">
                  <a:extLst>
                    <a:ext uri="{FF2B5EF4-FFF2-40B4-BE49-F238E27FC236}">
                      <a16:creationId xmlns:a16="http://schemas.microsoft.com/office/drawing/2014/main" id="{D69E3CE6-03A5-2A48-8914-7A9B7703FCB5}"/>
                    </a:ext>
                  </a:extLst>
                </p:cNvPr>
                <p:cNvGrpSpPr/>
                <p:nvPr/>
              </p:nvGrpSpPr>
              <p:grpSpPr>
                <a:xfrm>
                  <a:off x="10798903" y="10189737"/>
                  <a:ext cx="1524761" cy="658813"/>
                  <a:chOff x="10792174" y="2584715"/>
                  <a:chExt cx="1524761" cy="658813"/>
                </a:xfrm>
              </p:grpSpPr>
              <p:cxnSp>
                <p:nvCxnSpPr>
                  <p:cNvPr id="37" name="Straight Connector 36">
                    <a:extLst>
                      <a:ext uri="{FF2B5EF4-FFF2-40B4-BE49-F238E27FC236}">
                        <a16:creationId xmlns:a16="http://schemas.microsoft.com/office/drawing/2014/main" id="{361D59AC-AA50-534F-8CA7-3EA4348D539A}"/>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2C13C72-85F4-5944-82AF-FDA6A891F447}"/>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9" name="TextBox 38">
                    <a:extLst>
                      <a:ext uri="{FF2B5EF4-FFF2-40B4-BE49-F238E27FC236}">
                        <a16:creationId xmlns:a16="http://schemas.microsoft.com/office/drawing/2014/main" id="{B160B500-982A-444C-8AC1-71256D7C2399}"/>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40" name="Straight Connector 39">
                    <a:extLst>
                      <a:ext uri="{FF2B5EF4-FFF2-40B4-BE49-F238E27FC236}">
                        <a16:creationId xmlns:a16="http://schemas.microsoft.com/office/drawing/2014/main" id="{EE91326A-757F-B046-9AF7-2FA25E67577C}"/>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740BF0BD-4DD9-654F-9F5D-7E9FA91D26FB}"/>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42" name="Straight Connector 41">
                    <a:extLst>
                      <a:ext uri="{FF2B5EF4-FFF2-40B4-BE49-F238E27FC236}">
                        <a16:creationId xmlns:a16="http://schemas.microsoft.com/office/drawing/2014/main" id="{F5927EB4-3D15-3D4C-B25B-1975AE6258AB}"/>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2F7AE2C8-2F69-7E44-A20B-0A6AB862A132}"/>
                    </a:ext>
                  </a:extLst>
                </p:cNvPr>
                <p:cNvGrpSpPr/>
                <p:nvPr/>
              </p:nvGrpSpPr>
              <p:grpSpPr>
                <a:xfrm>
                  <a:off x="10808161" y="11198857"/>
                  <a:ext cx="1487691" cy="635089"/>
                  <a:chOff x="10813185" y="3299360"/>
                  <a:chExt cx="1487691" cy="635089"/>
                </a:xfrm>
              </p:grpSpPr>
              <p:cxnSp>
                <p:nvCxnSpPr>
                  <p:cNvPr id="31" name="Straight Connector 30">
                    <a:extLst>
                      <a:ext uri="{FF2B5EF4-FFF2-40B4-BE49-F238E27FC236}">
                        <a16:creationId xmlns:a16="http://schemas.microsoft.com/office/drawing/2014/main" id="{1EC09BBD-C1F4-A747-95D7-1823DB7F975C}"/>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ABC0ED34-B9EC-9E4F-9B38-5DEF55ECABA7}"/>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33" name="TextBox 32">
                    <a:extLst>
                      <a:ext uri="{FF2B5EF4-FFF2-40B4-BE49-F238E27FC236}">
                        <a16:creationId xmlns:a16="http://schemas.microsoft.com/office/drawing/2014/main" id="{34E95C18-A839-124F-8C57-19AE738E0163}"/>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34" name="Straight Connector 33">
                    <a:extLst>
                      <a:ext uri="{FF2B5EF4-FFF2-40B4-BE49-F238E27FC236}">
                        <a16:creationId xmlns:a16="http://schemas.microsoft.com/office/drawing/2014/main" id="{5990F717-37CA-C04D-A5B9-E25AEE794B38}"/>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6FFA0904-ACDF-1A40-A2B1-246579BDE504}"/>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6" name="Straight Connector 35">
                    <a:extLst>
                      <a:ext uri="{FF2B5EF4-FFF2-40B4-BE49-F238E27FC236}">
                        <a16:creationId xmlns:a16="http://schemas.microsoft.com/office/drawing/2014/main" id="{4E4E0210-9F86-C646-87EA-3F8BA59E0B79}"/>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AFDD809D-5C47-A949-B981-16C9E28AB739}"/>
                    </a:ext>
                  </a:extLst>
                </p:cNvPr>
                <p:cNvGrpSpPr/>
                <p:nvPr/>
              </p:nvGrpSpPr>
              <p:grpSpPr>
                <a:xfrm>
                  <a:off x="11111822" y="12166163"/>
                  <a:ext cx="1390423" cy="330329"/>
                  <a:chOff x="11107663" y="4045437"/>
                  <a:chExt cx="1390423" cy="330329"/>
                </a:xfrm>
              </p:grpSpPr>
              <p:cxnSp>
                <p:nvCxnSpPr>
                  <p:cNvPr id="28" name="Straight Connector 27">
                    <a:extLst>
                      <a:ext uri="{FF2B5EF4-FFF2-40B4-BE49-F238E27FC236}">
                        <a16:creationId xmlns:a16="http://schemas.microsoft.com/office/drawing/2014/main" id="{5FD38568-34E8-3B49-8B9A-CCA2DFBCDE59}"/>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C3390E33-0A7F-6149-9A17-982E8F1D6E09}"/>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30" name="TextBox 29">
                    <a:extLst>
                      <a:ext uri="{FF2B5EF4-FFF2-40B4-BE49-F238E27FC236}">
                        <a16:creationId xmlns:a16="http://schemas.microsoft.com/office/drawing/2014/main" id="{90497F1F-6782-054F-B370-058CC01FFB44}"/>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21082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 4.07407E-6 L 0 -0.99977 " pathEditMode="relative" rAng="0" ptsTypes="AA">
                                      <p:cBhvr>
                                        <p:cTn id="6" dur="2000" fill="hold"/>
                                        <p:tgtEl>
                                          <p:spTgt spid="73"/>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5A90CB58-6114-4543-9D45-2F1C7F920F2D}"/>
              </a:ext>
            </a:extLst>
          </p:cNvPr>
          <p:cNvGrpSpPr/>
          <p:nvPr/>
        </p:nvGrpSpPr>
        <p:grpSpPr>
          <a:xfrm>
            <a:off x="0" y="0"/>
            <a:ext cx="12495370" cy="13716000"/>
            <a:chOff x="0" y="0"/>
            <a:chExt cx="12495370" cy="13716000"/>
          </a:xfrm>
        </p:grpSpPr>
        <p:grpSp>
          <p:nvGrpSpPr>
            <p:cNvPr id="2" name="Group 1">
              <a:extLst>
                <a:ext uri="{FF2B5EF4-FFF2-40B4-BE49-F238E27FC236}">
                  <a16:creationId xmlns:a16="http://schemas.microsoft.com/office/drawing/2014/main" id="{3C97D6D6-CD4A-AB40-A917-7BE046DB962D}"/>
                </a:ext>
              </a:extLst>
            </p:cNvPr>
            <p:cNvGrpSpPr/>
            <p:nvPr/>
          </p:nvGrpSpPr>
          <p:grpSpPr>
            <a:xfrm>
              <a:off x="0" y="0"/>
              <a:ext cx="12495370" cy="6858896"/>
              <a:chOff x="0" y="0"/>
              <a:chExt cx="12495370" cy="6858896"/>
            </a:xfrm>
          </p:grpSpPr>
          <p:pic>
            <p:nvPicPr>
              <p:cNvPr id="3" name="Picture 2">
                <a:extLst>
                  <a:ext uri="{FF2B5EF4-FFF2-40B4-BE49-F238E27FC236}">
                    <a16:creationId xmlns:a16="http://schemas.microsoft.com/office/drawing/2014/main" id="{C809A993-8052-0945-8B55-A7A46916AB7D}"/>
                  </a:ext>
                </a:extLst>
              </p:cNvPr>
              <p:cNvPicPr>
                <a:picLocks noChangeAspect="1"/>
              </p:cNvPicPr>
              <p:nvPr/>
            </p:nvPicPr>
            <p:blipFill>
              <a:blip r:embed="rId2"/>
              <a:stretch>
                <a:fillRect/>
              </a:stretch>
            </p:blipFill>
            <p:spPr>
              <a:xfrm>
                <a:off x="0" y="0"/>
                <a:ext cx="12193592" cy="6858896"/>
              </a:xfrm>
              <a:prstGeom prst="rect">
                <a:avLst/>
              </a:prstGeom>
            </p:spPr>
          </p:pic>
          <p:grpSp>
            <p:nvGrpSpPr>
              <p:cNvPr id="62" name="Group 61">
                <a:extLst>
                  <a:ext uri="{FF2B5EF4-FFF2-40B4-BE49-F238E27FC236}">
                    <a16:creationId xmlns:a16="http://schemas.microsoft.com/office/drawing/2014/main" id="{FE5B4789-A0DA-2747-942E-9D558701C357}"/>
                  </a:ext>
                </a:extLst>
              </p:cNvPr>
              <p:cNvGrpSpPr/>
              <p:nvPr/>
            </p:nvGrpSpPr>
            <p:grpSpPr>
              <a:xfrm>
                <a:off x="10621857" y="476396"/>
                <a:ext cx="1873513" cy="5286748"/>
                <a:chOff x="10628732" y="7209744"/>
                <a:chExt cx="1873513" cy="5286748"/>
              </a:xfrm>
            </p:grpSpPr>
            <p:grpSp>
              <p:nvGrpSpPr>
                <p:cNvPr id="63" name="Group 62">
                  <a:extLst>
                    <a:ext uri="{FF2B5EF4-FFF2-40B4-BE49-F238E27FC236}">
                      <a16:creationId xmlns:a16="http://schemas.microsoft.com/office/drawing/2014/main" id="{C5EB5C16-99AB-5948-8BD1-4DFF43C7796F}"/>
                    </a:ext>
                  </a:extLst>
                </p:cNvPr>
                <p:cNvGrpSpPr/>
                <p:nvPr/>
              </p:nvGrpSpPr>
              <p:grpSpPr>
                <a:xfrm>
                  <a:off x="10724823" y="7209744"/>
                  <a:ext cx="1467178" cy="808185"/>
                  <a:chOff x="10724823" y="7209744"/>
                  <a:chExt cx="1467178" cy="808185"/>
                </a:xfrm>
              </p:grpSpPr>
              <p:sp>
                <p:nvSpPr>
                  <p:cNvPr id="98" name="TextBox 97">
                    <a:extLst>
                      <a:ext uri="{FF2B5EF4-FFF2-40B4-BE49-F238E27FC236}">
                        <a16:creationId xmlns:a16="http://schemas.microsoft.com/office/drawing/2014/main" id="{87528887-0292-F440-AB2E-0DA54BB86E66}"/>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99" name="Group 98">
                    <a:extLst>
                      <a:ext uri="{FF2B5EF4-FFF2-40B4-BE49-F238E27FC236}">
                        <a16:creationId xmlns:a16="http://schemas.microsoft.com/office/drawing/2014/main" id="{D6BB1FF9-7540-1E40-A136-3539DE468386}"/>
                      </a:ext>
                    </a:extLst>
                  </p:cNvPr>
                  <p:cNvGrpSpPr/>
                  <p:nvPr/>
                </p:nvGrpSpPr>
                <p:grpSpPr>
                  <a:xfrm>
                    <a:off x="10724823" y="7381982"/>
                    <a:ext cx="1467178" cy="635947"/>
                    <a:chOff x="10724823" y="523982"/>
                    <a:chExt cx="1467178" cy="635947"/>
                  </a:xfrm>
                </p:grpSpPr>
                <p:cxnSp>
                  <p:nvCxnSpPr>
                    <p:cNvPr id="100" name="Straight Connector 99">
                      <a:extLst>
                        <a:ext uri="{FF2B5EF4-FFF2-40B4-BE49-F238E27FC236}">
                          <a16:creationId xmlns:a16="http://schemas.microsoft.com/office/drawing/2014/main" id="{1500D780-5C50-C946-B3E6-1EE524250343}"/>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C759F173-BFF5-DF45-B065-AFDBBA7118E0}"/>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F92E82B7-9EF9-3541-8AD1-21F8240E44A8}"/>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103" name="TextBox 102">
                      <a:extLst>
                        <a:ext uri="{FF2B5EF4-FFF2-40B4-BE49-F238E27FC236}">
                          <a16:creationId xmlns:a16="http://schemas.microsoft.com/office/drawing/2014/main" id="{D9531103-6F86-F946-B6EC-96A116A870C8}"/>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104" name="Straight Connector 103">
                      <a:extLst>
                        <a:ext uri="{FF2B5EF4-FFF2-40B4-BE49-F238E27FC236}">
                          <a16:creationId xmlns:a16="http://schemas.microsoft.com/office/drawing/2014/main" id="{B6946B7A-C7CE-1D47-B591-0B65CBCAA35D}"/>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F6F7437E-155B-7347-9E60-2F25535C0EA4}"/>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2C593D46-083A-1744-982E-1B74D801334F}"/>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64" name="Group 63">
                  <a:extLst>
                    <a:ext uri="{FF2B5EF4-FFF2-40B4-BE49-F238E27FC236}">
                      <a16:creationId xmlns:a16="http://schemas.microsoft.com/office/drawing/2014/main" id="{77353580-A780-9E4C-BF87-81EB5719EB34}"/>
                    </a:ext>
                  </a:extLst>
                </p:cNvPr>
                <p:cNvGrpSpPr/>
                <p:nvPr/>
              </p:nvGrpSpPr>
              <p:grpSpPr>
                <a:xfrm>
                  <a:off x="10628732" y="8247878"/>
                  <a:ext cx="1582604" cy="950716"/>
                  <a:chOff x="10621004" y="1223256"/>
                  <a:chExt cx="1582604" cy="950716"/>
                </a:xfrm>
              </p:grpSpPr>
              <p:sp>
                <p:nvSpPr>
                  <p:cNvPr id="87" name="TextBox 86">
                    <a:extLst>
                      <a:ext uri="{FF2B5EF4-FFF2-40B4-BE49-F238E27FC236}">
                        <a16:creationId xmlns:a16="http://schemas.microsoft.com/office/drawing/2014/main" id="{D50E532E-E08E-4446-B2A6-11C4BFC7846C}"/>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88" name="Group 87">
                    <a:extLst>
                      <a:ext uri="{FF2B5EF4-FFF2-40B4-BE49-F238E27FC236}">
                        <a16:creationId xmlns:a16="http://schemas.microsoft.com/office/drawing/2014/main" id="{9C3E8F4F-73B7-2940-A9EC-019760AAC9DE}"/>
                      </a:ext>
                    </a:extLst>
                  </p:cNvPr>
                  <p:cNvGrpSpPr/>
                  <p:nvPr/>
                </p:nvGrpSpPr>
                <p:grpSpPr>
                  <a:xfrm>
                    <a:off x="10621004" y="1395494"/>
                    <a:ext cx="1582604" cy="778478"/>
                    <a:chOff x="10621004" y="1395494"/>
                    <a:chExt cx="1582604" cy="778478"/>
                  </a:xfrm>
                </p:grpSpPr>
                <p:cxnSp>
                  <p:nvCxnSpPr>
                    <p:cNvPr id="89" name="Straight Connector 88">
                      <a:extLst>
                        <a:ext uri="{FF2B5EF4-FFF2-40B4-BE49-F238E27FC236}">
                          <a16:creationId xmlns:a16="http://schemas.microsoft.com/office/drawing/2014/main" id="{5FEE66C1-27A9-F747-9212-8E12B982856E}"/>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23B85A09-CF85-F044-BA99-AEFE855AA0BA}"/>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91" name="Straight Connector 90">
                      <a:extLst>
                        <a:ext uri="{FF2B5EF4-FFF2-40B4-BE49-F238E27FC236}">
                          <a16:creationId xmlns:a16="http://schemas.microsoft.com/office/drawing/2014/main" id="{328DE699-BE82-7C47-95FE-55104FA402B8}"/>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453DA316-1C59-E54D-A8B2-303774725745}"/>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93" name="Straight Connector 92">
                      <a:extLst>
                        <a:ext uri="{FF2B5EF4-FFF2-40B4-BE49-F238E27FC236}">
                          <a16:creationId xmlns:a16="http://schemas.microsoft.com/office/drawing/2014/main" id="{8ECDEA4A-ED9C-BF40-9E0C-56AAED65A9C0}"/>
                        </a:ext>
                      </a:extLst>
                    </p:cNvPr>
                    <p:cNvCxnSpPr>
                      <a:cxnSpLocks/>
                    </p:cNvCxnSpPr>
                    <p:nvPr/>
                  </p:nvCxnSpPr>
                  <p:spPr>
                    <a:xfrm flipH="1">
                      <a:off x="11871574" y="1781702"/>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41F3AD5B-2081-724C-AC71-4BA4FFCCAFC7}"/>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95" name="Straight Connector 94">
                      <a:extLst>
                        <a:ext uri="{FF2B5EF4-FFF2-40B4-BE49-F238E27FC236}">
                          <a16:creationId xmlns:a16="http://schemas.microsoft.com/office/drawing/2014/main" id="{F0287D28-3FFD-CE4E-9209-3A1EF4049175}"/>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ABEF3212-5BA9-EA40-8900-90A4F62AE285}"/>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97" name="Straight Connector 96">
                      <a:extLst>
                        <a:ext uri="{FF2B5EF4-FFF2-40B4-BE49-F238E27FC236}">
                          <a16:creationId xmlns:a16="http://schemas.microsoft.com/office/drawing/2014/main" id="{CE8BCE52-BDDD-6D4F-A6A7-892A55B68419}"/>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65" name="Group 64">
                  <a:extLst>
                    <a:ext uri="{FF2B5EF4-FFF2-40B4-BE49-F238E27FC236}">
                      <a16:creationId xmlns:a16="http://schemas.microsoft.com/office/drawing/2014/main" id="{AFB40E37-1C7A-A44D-A928-EFDF53DEE490}"/>
                    </a:ext>
                  </a:extLst>
                </p:cNvPr>
                <p:cNvGrpSpPr/>
                <p:nvPr/>
              </p:nvGrpSpPr>
              <p:grpSpPr>
                <a:xfrm>
                  <a:off x="11111822" y="9546786"/>
                  <a:ext cx="1390423" cy="330329"/>
                  <a:chOff x="11051447" y="2253943"/>
                  <a:chExt cx="1390423" cy="330329"/>
                </a:xfrm>
              </p:grpSpPr>
              <p:cxnSp>
                <p:nvCxnSpPr>
                  <p:cNvPr id="84" name="Straight Connector 83">
                    <a:extLst>
                      <a:ext uri="{FF2B5EF4-FFF2-40B4-BE49-F238E27FC236}">
                        <a16:creationId xmlns:a16="http://schemas.microsoft.com/office/drawing/2014/main" id="{88106453-A8B0-714C-B23D-721E717BED6D}"/>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15C0D67F-171A-4C47-BC80-4D4E41B77EBB}"/>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86" name="TextBox 85">
                    <a:extLst>
                      <a:ext uri="{FF2B5EF4-FFF2-40B4-BE49-F238E27FC236}">
                        <a16:creationId xmlns:a16="http://schemas.microsoft.com/office/drawing/2014/main" id="{B80783F4-B689-5849-904D-5AAC2E390696}"/>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66" name="Group 65">
                  <a:extLst>
                    <a:ext uri="{FF2B5EF4-FFF2-40B4-BE49-F238E27FC236}">
                      <a16:creationId xmlns:a16="http://schemas.microsoft.com/office/drawing/2014/main" id="{B2FCC6F3-626F-0741-AB3E-50BD5A7D24A2}"/>
                    </a:ext>
                  </a:extLst>
                </p:cNvPr>
                <p:cNvGrpSpPr/>
                <p:nvPr/>
              </p:nvGrpSpPr>
              <p:grpSpPr>
                <a:xfrm>
                  <a:off x="10798903" y="10189737"/>
                  <a:ext cx="1524761" cy="658813"/>
                  <a:chOff x="10792174" y="2584715"/>
                  <a:chExt cx="1524761" cy="658813"/>
                </a:xfrm>
              </p:grpSpPr>
              <p:cxnSp>
                <p:nvCxnSpPr>
                  <p:cNvPr id="78" name="Straight Connector 77">
                    <a:extLst>
                      <a:ext uri="{FF2B5EF4-FFF2-40B4-BE49-F238E27FC236}">
                        <a16:creationId xmlns:a16="http://schemas.microsoft.com/office/drawing/2014/main" id="{AD7BFBA9-D763-374B-8954-5FBB472D7C89}"/>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431BDF1C-CF90-E641-A3E1-DD2D89BB73F3}"/>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80" name="TextBox 79">
                    <a:extLst>
                      <a:ext uri="{FF2B5EF4-FFF2-40B4-BE49-F238E27FC236}">
                        <a16:creationId xmlns:a16="http://schemas.microsoft.com/office/drawing/2014/main" id="{CAAB3041-754D-7846-A7B2-FE25441AC6A6}"/>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81" name="Straight Connector 80">
                    <a:extLst>
                      <a:ext uri="{FF2B5EF4-FFF2-40B4-BE49-F238E27FC236}">
                        <a16:creationId xmlns:a16="http://schemas.microsoft.com/office/drawing/2014/main" id="{4BFD37E3-3FAB-5A4E-B40F-1B39D6065362}"/>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5439EAB2-7451-0D4E-A44E-95173F13943C}"/>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83" name="Straight Connector 82">
                    <a:extLst>
                      <a:ext uri="{FF2B5EF4-FFF2-40B4-BE49-F238E27FC236}">
                        <a16:creationId xmlns:a16="http://schemas.microsoft.com/office/drawing/2014/main" id="{66D2035D-AF04-7A48-B33B-CF4AC71C7415}"/>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8A59EF30-D666-2E4A-9E43-401F04394652}"/>
                    </a:ext>
                  </a:extLst>
                </p:cNvPr>
                <p:cNvGrpSpPr/>
                <p:nvPr/>
              </p:nvGrpSpPr>
              <p:grpSpPr>
                <a:xfrm>
                  <a:off x="10808161" y="11198857"/>
                  <a:ext cx="1487691" cy="635089"/>
                  <a:chOff x="10813185" y="3299360"/>
                  <a:chExt cx="1487691" cy="635089"/>
                </a:xfrm>
              </p:grpSpPr>
              <p:cxnSp>
                <p:nvCxnSpPr>
                  <p:cNvPr id="72" name="Straight Connector 71">
                    <a:extLst>
                      <a:ext uri="{FF2B5EF4-FFF2-40B4-BE49-F238E27FC236}">
                        <a16:creationId xmlns:a16="http://schemas.microsoft.com/office/drawing/2014/main" id="{00A7B9D9-677A-8443-B3B6-D04BB62FDCBA}"/>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B5C2CA6B-A846-184E-AAFB-89309C8DD153}"/>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74" name="TextBox 73">
                    <a:extLst>
                      <a:ext uri="{FF2B5EF4-FFF2-40B4-BE49-F238E27FC236}">
                        <a16:creationId xmlns:a16="http://schemas.microsoft.com/office/drawing/2014/main" id="{C00A17D8-0A40-A145-B494-64525308FB68}"/>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75" name="Straight Connector 74">
                    <a:extLst>
                      <a:ext uri="{FF2B5EF4-FFF2-40B4-BE49-F238E27FC236}">
                        <a16:creationId xmlns:a16="http://schemas.microsoft.com/office/drawing/2014/main" id="{5216537E-68D5-3E40-A005-EDECE21404FB}"/>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DE2DE4B6-CC78-C941-A7C3-72605DF8A1A4}"/>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77" name="Straight Connector 76">
                    <a:extLst>
                      <a:ext uri="{FF2B5EF4-FFF2-40B4-BE49-F238E27FC236}">
                        <a16:creationId xmlns:a16="http://schemas.microsoft.com/office/drawing/2014/main" id="{B0106ED1-F23C-534E-B00F-32B50BF44A56}"/>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68" name="Group 67">
                  <a:extLst>
                    <a:ext uri="{FF2B5EF4-FFF2-40B4-BE49-F238E27FC236}">
                      <a16:creationId xmlns:a16="http://schemas.microsoft.com/office/drawing/2014/main" id="{63980D61-C214-3646-B20F-8F99A72566AF}"/>
                    </a:ext>
                  </a:extLst>
                </p:cNvPr>
                <p:cNvGrpSpPr/>
                <p:nvPr/>
              </p:nvGrpSpPr>
              <p:grpSpPr>
                <a:xfrm>
                  <a:off x="11111822" y="12166163"/>
                  <a:ext cx="1390423" cy="330329"/>
                  <a:chOff x="11107663" y="4045437"/>
                  <a:chExt cx="1390423" cy="330329"/>
                </a:xfrm>
              </p:grpSpPr>
              <p:cxnSp>
                <p:nvCxnSpPr>
                  <p:cNvPr id="69" name="Straight Connector 68">
                    <a:extLst>
                      <a:ext uri="{FF2B5EF4-FFF2-40B4-BE49-F238E27FC236}">
                        <a16:creationId xmlns:a16="http://schemas.microsoft.com/office/drawing/2014/main" id="{D644D445-D736-8D47-8B82-C606FF7AB0AD}"/>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87C2F09A-988D-854F-BD9C-71A23A15A113}"/>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71" name="TextBox 70">
                    <a:extLst>
                      <a:ext uri="{FF2B5EF4-FFF2-40B4-BE49-F238E27FC236}">
                        <a16:creationId xmlns:a16="http://schemas.microsoft.com/office/drawing/2014/main" id="{E31AC582-5BD3-CE4E-A935-B48E3EAC4B51}"/>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pic>
          <p:nvPicPr>
            <p:cNvPr id="110" name="Picture 109">
              <a:extLst>
                <a:ext uri="{FF2B5EF4-FFF2-40B4-BE49-F238E27FC236}">
                  <a16:creationId xmlns:a16="http://schemas.microsoft.com/office/drawing/2014/main" id="{062D67F4-E0FE-C649-89BD-996A8A7308DD}"/>
                </a:ext>
              </a:extLst>
            </p:cNvPr>
            <p:cNvPicPr>
              <a:picLocks noChangeAspect="1"/>
            </p:cNvPicPr>
            <p:nvPr/>
          </p:nvPicPr>
          <p:blipFill>
            <a:blip r:embed="rId3"/>
            <a:stretch>
              <a:fillRect/>
            </a:stretch>
          </p:blipFill>
          <p:spPr>
            <a:xfrm>
              <a:off x="0" y="6858000"/>
              <a:ext cx="12192000" cy="6858000"/>
            </a:xfrm>
            <a:prstGeom prst="rect">
              <a:avLst/>
            </a:prstGeom>
          </p:spPr>
        </p:pic>
        <p:sp>
          <p:nvSpPr>
            <p:cNvPr id="111" name="Rectangle 110">
              <a:extLst>
                <a:ext uri="{FF2B5EF4-FFF2-40B4-BE49-F238E27FC236}">
                  <a16:creationId xmlns:a16="http://schemas.microsoft.com/office/drawing/2014/main" id="{D6AF6354-BEFD-BC4A-86FB-C245415D61DA}"/>
                </a:ext>
              </a:extLst>
            </p:cNvPr>
            <p:cNvSpPr/>
            <p:nvPr/>
          </p:nvSpPr>
          <p:spPr>
            <a:xfrm>
              <a:off x="849332" y="9298490"/>
              <a:ext cx="6096000" cy="523220"/>
            </a:xfrm>
            <a:prstGeom prst="rect">
              <a:avLst/>
            </a:prstGeom>
          </p:spPr>
          <p:txBody>
            <a:bodyPr>
              <a:spAutoFit/>
            </a:bodyPr>
            <a:lstStyle/>
            <a:p>
              <a:r>
                <a:rPr lang="en-US" sz="2800" b="1" dirty="0">
                  <a:solidFill>
                    <a:srgbClr val="92D050"/>
                  </a:solidFill>
                  <a:latin typeface="Helvetica Neue" panose="02000503000000020004" pitchFamily="2" charset="0"/>
                  <a:ea typeface="Helvetica Neue" panose="02000503000000020004" pitchFamily="2" charset="0"/>
                  <a:cs typeface="Helvetica Neue" panose="02000503000000020004" pitchFamily="2" charset="0"/>
                </a:rPr>
                <a:t>IBM PCs, 1981</a:t>
              </a:r>
            </a:p>
          </p:txBody>
        </p:sp>
        <p:sp>
          <p:nvSpPr>
            <p:cNvPr id="112" name="Rectangle 111">
              <a:extLst>
                <a:ext uri="{FF2B5EF4-FFF2-40B4-BE49-F238E27FC236}">
                  <a16:creationId xmlns:a16="http://schemas.microsoft.com/office/drawing/2014/main" id="{FAD45646-D6DE-9548-9893-B18479BE150B}"/>
                </a:ext>
              </a:extLst>
            </p:cNvPr>
            <p:cNvSpPr/>
            <p:nvPr/>
          </p:nvSpPr>
          <p:spPr>
            <a:xfrm>
              <a:off x="30817" y="7052445"/>
              <a:ext cx="3821990" cy="924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62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113"/>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84C07-DED8-AC4F-BF9B-4CC7510C6FA9}"/>
              </a:ext>
            </a:extLst>
          </p:cNvPr>
          <p:cNvGrpSpPr/>
          <p:nvPr/>
        </p:nvGrpSpPr>
        <p:grpSpPr>
          <a:xfrm>
            <a:off x="0" y="0"/>
            <a:ext cx="12644690" cy="13094307"/>
            <a:chOff x="0" y="0"/>
            <a:chExt cx="12644690" cy="13094307"/>
          </a:xfrm>
        </p:grpSpPr>
        <p:grpSp>
          <p:nvGrpSpPr>
            <p:cNvPr id="4" name="Group 3">
              <a:extLst>
                <a:ext uri="{FF2B5EF4-FFF2-40B4-BE49-F238E27FC236}">
                  <a16:creationId xmlns:a16="http://schemas.microsoft.com/office/drawing/2014/main" id="{567CFEE2-499F-A845-BC07-F97D41C9A8D2}"/>
                </a:ext>
              </a:extLst>
            </p:cNvPr>
            <p:cNvGrpSpPr/>
            <p:nvPr/>
          </p:nvGrpSpPr>
          <p:grpSpPr>
            <a:xfrm>
              <a:off x="0" y="0"/>
              <a:ext cx="12644690" cy="13094307"/>
              <a:chOff x="0" y="0"/>
              <a:chExt cx="12644690" cy="13094307"/>
            </a:xfrm>
          </p:grpSpPr>
          <p:grpSp>
            <p:nvGrpSpPr>
              <p:cNvPr id="19" name="Group 18">
                <a:extLst>
                  <a:ext uri="{FF2B5EF4-FFF2-40B4-BE49-F238E27FC236}">
                    <a16:creationId xmlns:a16="http://schemas.microsoft.com/office/drawing/2014/main" id="{6CF47161-6CB1-A44B-BB06-2E8ECB2C44A1}"/>
                  </a:ext>
                </a:extLst>
              </p:cNvPr>
              <p:cNvGrpSpPr/>
              <p:nvPr/>
            </p:nvGrpSpPr>
            <p:grpSpPr>
              <a:xfrm>
                <a:off x="0" y="6742479"/>
                <a:ext cx="12644690" cy="6351828"/>
                <a:chOff x="30817" y="194445"/>
                <a:chExt cx="12644690" cy="6351828"/>
              </a:xfrm>
            </p:grpSpPr>
            <p:pic>
              <p:nvPicPr>
                <p:cNvPr id="3" name="Picture 2">
                  <a:extLst>
                    <a:ext uri="{FF2B5EF4-FFF2-40B4-BE49-F238E27FC236}">
                      <a16:creationId xmlns:a16="http://schemas.microsoft.com/office/drawing/2014/main" id="{FE88FF1E-CD16-6148-A694-FB4DDC11698C}"/>
                    </a:ext>
                  </a:extLst>
                </p:cNvPr>
                <p:cNvPicPr>
                  <a:picLocks noChangeAspect="1"/>
                </p:cNvPicPr>
                <p:nvPr/>
              </p:nvPicPr>
              <p:blipFill>
                <a:blip r:embed="rId2"/>
                <a:stretch>
                  <a:fillRect/>
                </a:stretch>
              </p:blipFill>
              <p:spPr>
                <a:xfrm>
                  <a:off x="1591871" y="311728"/>
                  <a:ext cx="11083636" cy="6234545"/>
                </a:xfrm>
                <a:prstGeom prst="rect">
                  <a:avLst/>
                </a:prstGeom>
              </p:spPr>
            </p:pic>
            <p:sp>
              <p:nvSpPr>
                <p:cNvPr id="2" name="Rectangle 1">
                  <a:extLst>
                    <a:ext uri="{FF2B5EF4-FFF2-40B4-BE49-F238E27FC236}">
                      <a16:creationId xmlns:a16="http://schemas.microsoft.com/office/drawing/2014/main" id="{EB5C6ED2-035F-AB4D-9482-A5955D24D5B9}"/>
                    </a:ext>
                  </a:extLst>
                </p:cNvPr>
                <p:cNvSpPr/>
                <p:nvPr/>
              </p:nvSpPr>
              <p:spPr>
                <a:xfrm>
                  <a:off x="890430" y="2104990"/>
                  <a:ext cx="3691844" cy="1631216"/>
                </a:xfrm>
                <a:prstGeom prst="rect">
                  <a:avLst/>
                </a:prstGeom>
              </p:spPr>
              <p:txBody>
                <a:bodyPr wrap="square">
                  <a:spAutoFit/>
                </a:bodyPr>
                <a:lstStyle/>
                <a:p>
                  <a:r>
                    <a:rPr lang="en-US" sz="20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Macintosh changed the face of computing by introducing the mouse and Graphical User Interface (GUI), which can be used by non-technical people.</a:t>
                  </a:r>
                </a:p>
              </p:txBody>
            </p:sp>
            <p:sp>
              <p:nvSpPr>
                <p:cNvPr id="17" name="Rectangle 16">
                  <a:extLst>
                    <a:ext uri="{FF2B5EF4-FFF2-40B4-BE49-F238E27FC236}">
                      <a16:creationId xmlns:a16="http://schemas.microsoft.com/office/drawing/2014/main" id="{440DC196-E69B-9D4F-8978-F781F7A97308}"/>
                    </a:ext>
                  </a:extLst>
                </p:cNvPr>
                <p:cNvSpPr/>
                <p:nvPr/>
              </p:nvSpPr>
              <p:spPr>
                <a:xfrm>
                  <a:off x="30817" y="194445"/>
                  <a:ext cx="3821990" cy="924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ED70D3-EB5F-394A-9531-538D362DD81D}"/>
                    </a:ext>
                  </a:extLst>
                </p:cNvPr>
                <p:cNvSpPr/>
                <p:nvPr/>
              </p:nvSpPr>
              <p:spPr>
                <a:xfrm>
                  <a:off x="849332" y="1417174"/>
                  <a:ext cx="6096000" cy="523220"/>
                </a:xfrm>
                <a:prstGeom prst="rect">
                  <a:avLst/>
                </a:prstGeom>
              </p:spPr>
              <p:txBody>
                <a:bodyPr>
                  <a:spAutoFit/>
                </a:bodyPr>
                <a:lstStyle/>
                <a:p>
                  <a:r>
                    <a:rPr lang="en-US" sz="2800" b="1" dirty="0">
                      <a:solidFill>
                        <a:srgbClr val="92D050"/>
                      </a:solidFill>
                      <a:latin typeface="Helvetica Neue" panose="02000503000000020004" pitchFamily="2" charset="0"/>
                      <a:ea typeface="Helvetica Neue" panose="02000503000000020004" pitchFamily="2" charset="0"/>
                      <a:cs typeface="Helvetica Neue" panose="02000503000000020004" pitchFamily="2" charset="0"/>
                    </a:rPr>
                    <a:t>Macintosh, 1984</a:t>
                  </a:r>
                </a:p>
              </p:txBody>
            </p:sp>
          </p:grpSp>
          <p:pic>
            <p:nvPicPr>
              <p:cNvPr id="7" name="Picture 6">
                <a:extLst>
                  <a:ext uri="{FF2B5EF4-FFF2-40B4-BE49-F238E27FC236}">
                    <a16:creationId xmlns:a16="http://schemas.microsoft.com/office/drawing/2014/main" id="{65DEEA69-072F-EF4D-97A2-6E5B64B47D2D}"/>
                  </a:ext>
                </a:extLst>
              </p:cNvPr>
              <p:cNvPicPr>
                <a:picLocks noChangeAspect="1"/>
              </p:cNvPicPr>
              <p:nvPr/>
            </p:nvPicPr>
            <p:blipFill>
              <a:blip r:embed="rId3"/>
              <a:stretch>
                <a:fillRect/>
              </a:stretch>
            </p:blipFill>
            <p:spPr>
              <a:xfrm>
                <a:off x="0" y="0"/>
                <a:ext cx="12192000" cy="6858000"/>
              </a:xfrm>
              <a:prstGeom prst="rect">
                <a:avLst/>
              </a:prstGeom>
            </p:spPr>
          </p:pic>
        </p:grpSp>
        <p:sp>
          <p:nvSpPr>
            <p:cNvPr id="8" name="Rectangle 7">
              <a:extLst>
                <a:ext uri="{FF2B5EF4-FFF2-40B4-BE49-F238E27FC236}">
                  <a16:creationId xmlns:a16="http://schemas.microsoft.com/office/drawing/2014/main" id="{BDBA6CF9-379E-D04C-9327-00CF0336C6EE}"/>
                </a:ext>
              </a:extLst>
            </p:cNvPr>
            <p:cNvSpPr/>
            <p:nvPr/>
          </p:nvSpPr>
          <p:spPr>
            <a:xfrm>
              <a:off x="849332" y="2440490"/>
              <a:ext cx="6096000" cy="523220"/>
            </a:xfrm>
            <a:prstGeom prst="rect">
              <a:avLst/>
            </a:prstGeom>
          </p:spPr>
          <p:txBody>
            <a:bodyPr>
              <a:spAutoFit/>
            </a:bodyPr>
            <a:lstStyle/>
            <a:p>
              <a:r>
                <a:rPr lang="en-US" sz="2800" b="1" dirty="0">
                  <a:solidFill>
                    <a:srgbClr val="92D050"/>
                  </a:solidFill>
                  <a:latin typeface="Helvetica Neue" panose="02000503000000020004" pitchFamily="2" charset="0"/>
                  <a:ea typeface="Helvetica Neue" panose="02000503000000020004" pitchFamily="2" charset="0"/>
                  <a:cs typeface="Helvetica Neue" panose="02000503000000020004" pitchFamily="2" charset="0"/>
                </a:rPr>
                <a:t>IBM PCs, 1981</a:t>
              </a:r>
            </a:p>
          </p:txBody>
        </p:sp>
        <p:sp>
          <p:nvSpPr>
            <p:cNvPr id="9" name="Rectangle 8">
              <a:extLst>
                <a:ext uri="{FF2B5EF4-FFF2-40B4-BE49-F238E27FC236}">
                  <a16:creationId xmlns:a16="http://schemas.microsoft.com/office/drawing/2014/main" id="{A09129FC-46D3-0C41-8C68-75DB90DDE6EF}"/>
                </a:ext>
              </a:extLst>
            </p:cNvPr>
            <p:cNvSpPr/>
            <p:nvPr/>
          </p:nvSpPr>
          <p:spPr>
            <a:xfrm>
              <a:off x="30817" y="194445"/>
              <a:ext cx="3821990" cy="924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60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4.16667E-7 3.7037E-7 L 4.16667E-7 -0.95463 " pathEditMode="relative" rAng="0" ptsTypes="AA">
                                      <p:cBhvr>
                                        <p:cTn id="6" dur="2000" fill="hold"/>
                                        <p:tgtEl>
                                          <p:spTgt spid="6"/>
                                        </p:tgtEl>
                                        <p:attrNameLst>
                                          <p:attrName>ppt_x</p:attrName>
                                          <p:attrName>ppt_y</p:attrName>
                                        </p:attrNameLst>
                                      </p:cBhvr>
                                      <p:rCtr x="0"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9F5FB57E-3E26-7248-82B0-0D50C1FD0049}"/>
              </a:ext>
            </a:extLst>
          </p:cNvPr>
          <p:cNvGrpSpPr/>
          <p:nvPr/>
        </p:nvGrpSpPr>
        <p:grpSpPr>
          <a:xfrm>
            <a:off x="-7928" y="194445"/>
            <a:ext cx="12644690" cy="13521555"/>
            <a:chOff x="-7928" y="194445"/>
            <a:chExt cx="12644690" cy="13521555"/>
          </a:xfrm>
        </p:grpSpPr>
        <p:grpSp>
          <p:nvGrpSpPr>
            <p:cNvPr id="19" name="Group 18">
              <a:extLst>
                <a:ext uri="{FF2B5EF4-FFF2-40B4-BE49-F238E27FC236}">
                  <a16:creationId xmlns:a16="http://schemas.microsoft.com/office/drawing/2014/main" id="{6CF47161-6CB1-A44B-BB06-2E8ECB2C44A1}"/>
                </a:ext>
              </a:extLst>
            </p:cNvPr>
            <p:cNvGrpSpPr/>
            <p:nvPr/>
          </p:nvGrpSpPr>
          <p:grpSpPr>
            <a:xfrm>
              <a:off x="-7928" y="194445"/>
              <a:ext cx="12644690" cy="6351828"/>
              <a:chOff x="30817" y="194445"/>
              <a:chExt cx="12644690" cy="6351828"/>
            </a:xfrm>
          </p:grpSpPr>
          <p:pic>
            <p:nvPicPr>
              <p:cNvPr id="3" name="Picture 2">
                <a:extLst>
                  <a:ext uri="{FF2B5EF4-FFF2-40B4-BE49-F238E27FC236}">
                    <a16:creationId xmlns:a16="http://schemas.microsoft.com/office/drawing/2014/main" id="{FE88FF1E-CD16-6148-A694-FB4DDC11698C}"/>
                  </a:ext>
                </a:extLst>
              </p:cNvPr>
              <p:cNvPicPr>
                <a:picLocks noChangeAspect="1"/>
              </p:cNvPicPr>
              <p:nvPr/>
            </p:nvPicPr>
            <p:blipFill>
              <a:blip r:embed="rId2"/>
              <a:stretch>
                <a:fillRect/>
              </a:stretch>
            </p:blipFill>
            <p:spPr>
              <a:xfrm>
                <a:off x="1591871" y="311728"/>
                <a:ext cx="11083636" cy="6234545"/>
              </a:xfrm>
              <a:prstGeom prst="rect">
                <a:avLst/>
              </a:prstGeom>
            </p:spPr>
          </p:pic>
          <p:sp>
            <p:nvSpPr>
              <p:cNvPr id="2" name="Rectangle 1">
                <a:extLst>
                  <a:ext uri="{FF2B5EF4-FFF2-40B4-BE49-F238E27FC236}">
                    <a16:creationId xmlns:a16="http://schemas.microsoft.com/office/drawing/2014/main" id="{EB5C6ED2-035F-AB4D-9482-A5955D24D5B9}"/>
                  </a:ext>
                </a:extLst>
              </p:cNvPr>
              <p:cNvSpPr/>
              <p:nvPr/>
            </p:nvSpPr>
            <p:spPr>
              <a:xfrm>
                <a:off x="890430" y="2104990"/>
                <a:ext cx="3691844" cy="1631216"/>
              </a:xfrm>
              <a:prstGeom prst="rect">
                <a:avLst/>
              </a:prstGeom>
            </p:spPr>
            <p:txBody>
              <a:bodyPr wrap="square">
                <a:spAutoFit/>
              </a:bodyPr>
              <a:lstStyle/>
              <a:p>
                <a:r>
                  <a:rPr lang="en-US" sz="20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Macintosh changed the face of computing by introducing the mouse and Graphical User Interface (GUI), which can be used by non-technical people.</a:t>
                </a:r>
              </a:p>
            </p:txBody>
          </p:sp>
          <p:sp>
            <p:nvSpPr>
              <p:cNvPr id="17" name="Rectangle 16">
                <a:extLst>
                  <a:ext uri="{FF2B5EF4-FFF2-40B4-BE49-F238E27FC236}">
                    <a16:creationId xmlns:a16="http://schemas.microsoft.com/office/drawing/2014/main" id="{440DC196-E69B-9D4F-8978-F781F7A97308}"/>
                  </a:ext>
                </a:extLst>
              </p:cNvPr>
              <p:cNvSpPr/>
              <p:nvPr/>
            </p:nvSpPr>
            <p:spPr>
              <a:xfrm>
                <a:off x="30817" y="194445"/>
                <a:ext cx="3821990" cy="924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ED70D3-EB5F-394A-9531-538D362DD81D}"/>
                  </a:ext>
                </a:extLst>
              </p:cNvPr>
              <p:cNvSpPr/>
              <p:nvPr/>
            </p:nvSpPr>
            <p:spPr>
              <a:xfrm>
                <a:off x="849332" y="1417174"/>
                <a:ext cx="6096000" cy="523220"/>
              </a:xfrm>
              <a:prstGeom prst="rect">
                <a:avLst/>
              </a:prstGeom>
            </p:spPr>
            <p:txBody>
              <a:bodyPr>
                <a:spAutoFit/>
              </a:bodyPr>
              <a:lstStyle/>
              <a:p>
                <a:r>
                  <a:rPr lang="en-US" sz="2800" b="1" dirty="0">
                    <a:solidFill>
                      <a:srgbClr val="92D050"/>
                    </a:solidFill>
                    <a:latin typeface="Helvetica Neue" panose="02000503000000020004" pitchFamily="2" charset="0"/>
                    <a:ea typeface="Helvetica Neue" panose="02000503000000020004" pitchFamily="2" charset="0"/>
                    <a:cs typeface="Helvetica Neue" panose="02000503000000020004" pitchFamily="2" charset="0"/>
                  </a:rPr>
                  <a:t>Macintosh, 1984</a:t>
                </a:r>
              </a:p>
            </p:txBody>
          </p:sp>
        </p:grpSp>
        <p:grpSp>
          <p:nvGrpSpPr>
            <p:cNvPr id="30" name="Group 29">
              <a:extLst>
                <a:ext uri="{FF2B5EF4-FFF2-40B4-BE49-F238E27FC236}">
                  <a16:creationId xmlns:a16="http://schemas.microsoft.com/office/drawing/2014/main" id="{4F91B999-8481-8B4F-9DE5-42F3E0693908}"/>
                </a:ext>
              </a:extLst>
            </p:cNvPr>
            <p:cNvGrpSpPr/>
            <p:nvPr/>
          </p:nvGrpSpPr>
          <p:grpSpPr>
            <a:xfrm>
              <a:off x="0" y="6858000"/>
              <a:ext cx="12502245" cy="6858000"/>
              <a:chOff x="0" y="0"/>
              <a:chExt cx="12502245" cy="6858000"/>
            </a:xfrm>
          </p:grpSpPr>
          <p:pic>
            <p:nvPicPr>
              <p:cNvPr id="31" name="Picture 30">
                <a:extLst>
                  <a:ext uri="{FF2B5EF4-FFF2-40B4-BE49-F238E27FC236}">
                    <a16:creationId xmlns:a16="http://schemas.microsoft.com/office/drawing/2014/main" id="{04CF6358-7C3B-CC47-9D19-FAD149EC09CF}"/>
                  </a:ext>
                </a:extLst>
              </p:cNvPr>
              <p:cNvPicPr>
                <a:picLocks noChangeAspect="1"/>
              </p:cNvPicPr>
              <p:nvPr/>
            </p:nvPicPr>
            <p:blipFill>
              <a:blip r:embed="rId3"/>
              <a:stretch>
                <a:fillRect/>
              </a:stretch>
            </p:blipFill>
            <p:spPr>
              <a:xfrm>
                <a:off x="0" y="0"/>
                <a:ext cx="12192000" cy="6858000"/>
              </a:xfrm>
              <a:prstGeom prst="rect">
                <a:avLst/>
              </a:prstGeom>
            </p:spPr>
          </p:pic>
          <p:grpSp>
            <p:nvGrpSpPr>
              <p:cNvPr id="32" name="Group 31">
                <a:extLst>
                  <a:ext uri="{FF2B5EF4-FFF2-40B4-BE49-F238E27FC236}">
                    <a16:creationId xmlns:a16="http://schemas.microsoft.com/office/drawing/2014/main" id="{FFCE1560-99C4-B74E-A347-6272B73F4246}"/>
                  </a:ext>
                </a:extLst>
              </p:cNvPr>
              <p:cNvGrpSpPr/>
              <p:nvPr/>
            </p:nvGrpSpPr>
            <p:grpSpPr>
              <a:xfrm>
                <a:off x="10628732" y="380890"/>
                <a:ext cx="1873513" cy="5286748"/>
                <a:chOff x="10628732" y="7209744"/>
                <a:chExt cx="1873513" cy="5286748"/>
              </a:xfrm>
            </p:grpSpPr>
            <p:grpSp>
              <p:nvGrpSpPr>
                <p:cNvPr id="33" name="Group 32">
                  <a:extLst>
                    <a:ext uri="{FF2B5EF4-FFF2-40B4-BE49-F238E27FC236}">
                      <a16:creationId xmlns:a16="http://schemas.microsoft.com/office/drawing/2014/main" id="{C5B9D88B-3A26-8A43-9543-99BE6A3810A6}"/>
                    </a:ext>
                  </a:extLst>
                </p:cNvPr>
                <p:cNvGrpSpPr/>
                <p:nvPr/>
              </p:nvGrpSpPr>
              <p:grpSpPr>
                <a:xfrm>
                  <a:off x="10724823" y="7209744"/>
                  <a:ext cx="1467178" cy="808185"/>
                  <a:chOff x="10724823" y="7209744"/>
                  <a:chExt cx="1467178" cy="808185"/>
                </a:xfrm>
              </p:grpSpPr>
              <p:sp>
                <p:nvSpPr>
                  <p:cNvPr id="68" name="TextBox 67">
                    <a:extLst>
                      <a:ext uri="{FF2B5EF4-FFF2-40B4-BE49-F238E27FC236}">
                        <a16:creationId xmlns:a16="http://schemas.microsoft.com/office/drawing/2014/main" id="{BDBD06E2-2434-E24E-8464-A37AB7B39D70}"/>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69" name="Group 68">
                    <a:extLst>
                      <a:ext uri="{FF2B5EF4-FFF2-40B4-BE49-F238E27FC236}">
                        <a16:creationId xmlns:a16="http://schemas.microsoft.com/office/drawing/2014/main" id="{A5D545EE-3962-E048-A5D6-D45A74FC60AA}"/>
                      </a:ext>
                    </a:extLst>
                  </p:cNvPr>
                  <p:cNvGrpSpPr/>
                  <p:nvPr/>
                </p:nvGrpSpPr>
                <p:grpSpPr>
                  <a:xfrm>
                    <a:off x="10724823" y="7381982"/>
                    <a:ext cx="1467178" cy="635947"/>
                    <a:chOff x="10724823" y="523982"/>
                    <a:chExt cx="1467178" cy="635947"/>
                  </a:xfrm>
                </p:grpSpPr>
                <p:cxnSp>
                  <p:nvCxnSpPr>
                    <p:cNvPr id="70" name="Straight Connector 69">
                      <a:extLst>
                        <a:ext uri="{FF2B5EF4-FFF2-40B4-BE49-F238E27FC236}">
                          <a16:creationId xmlns:a16="http://schemas.microsoft.com/office/drawing/2014/main" id="{BDE4D99F-E8BD-064B-B114-8F13356BECCB}"/>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E8B008A3-C855-8549-8AF6-735DBE1BFD93}"/>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7EDB1508-87CB-CE44-99C0-0D61D97C5351}"/>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73" name="TextBox 72">
                      <a:extLst>
                        <a:ext uri="{FF2B5EF4-FFF2-40B4-BE49-F238E27FC236}">
                          <a16:creationId xmlns:a16="http://schemas.microsoft.com/office/drawing/2014/main" id="{FA9D94D3-AA68-E849-B1F3-D3921E7BB2D3}"/>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74" name="Straight Connector 73">
                      <a:extLst>
                        <a:ext uri="{FF2B5EF4-FFF2-40B4-BE49-F238E27FC236}">
                          <a16:creationId xmlns:a16="http://schemas.microsoft.com/office/drawing/2014/main" id="{43241468-31D8-3D41-BE4A-3A949F3EE7BC}"/>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621A69D8-FCAF-0140-A22F-639F7E2EC5DA}"/>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BAB399DA-9431-0B47-89DA-B7ADD0AA2DB7}"/>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34" name="Group 33">
                  <a:extLst>
                    <a:ext uri="{FF2B5EF4-FFF2-40B4-BE49-F238E27FC236}">
                      <a16:creationId xmlns:a16="http://schemas.microsoft.com/office/drawing/2014/main" id="{4DBB4664-F065-B748-837F-07820642AEDA}"/>
                    </a:ext>
                  </a:extLst>
                </p:cNvPr>
                <p:cNvGrpSpPr/>
                <p:nvPr/>
              </p:nvGrpSpPr>
              <p:grpSpPr>
                <a:xfrm>
                  <a:off x="10628732" y="8247878"/>
                  <a:ext cx="1582604" cy="950716"/>
                  <a:chOff x="10621004" y="1223256"/>
                  <a:chExt cx="1582604" cy="950716"/>
                </a:xfrm>
              </p:grpSpPr>
              <p:sp>
                <p:nvSpPr>
                  <p:cNvPr id="57" name="TextBox 56">
                    <a:extLst>
                      <a:ext uri="{FF2B5EF4-FFF2-40B4-BE49-F238E27FC236}">
                        <a16:creationId xmlns:a16="http://schemas.microsoft.com/office/drawing/2014/main" id="{22D6F7ED-7BD2-DA4D-B319-972A9DC05C05}"/>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58" name="Group 57">
                    <a:extLst>
                      <a:ext uri="{FF2B5EF4-FFF2-40B4-BE49-F238E27FC236}">
                        <a16:creationId xmlns:a16="http://schemas.microsoft.com/office/drawing/2014/main" id="{B23659ED-AE02-154E-AFFD-F9C302BE7A2B}"/>
                      </a:ext>
                    </a:extLst>
                  </p:cNvPr>
                  <p:cNvGrpSpPr/>
                  <p:nvPr/>
                </p:nvGrpSpPr>
                <p:grpSpPr>
                  <a:xfrm>
                    <a:off x="10621004" y="1395494"/>
                    <a:ext cx="1582604" cy="778478"/>
                    <a:chOff x="10621004" y="1395494"/>
                    <a:chExt cx="1582604" cy="778478"/>
                  </a:xfrm>
                </p:grpSpPr>
                <p:cxnSp>
                  <p:nvCxnSpPr>
                    <p:cNvPr id="59" name="Straight Connector 58">
                      <a:extLst>
                        <a:ext uri="{FF2B5EF4-FFF2-40B4-BE49-F238E27FC236}">
                          <a16:creationId xmlns:a16="http://schemas.microsoft.com/office/drawing/2014/main" id="{190C6C34-AC98-9446-81A6-0B76F9D93123}"/>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6B153C4-168B-5044-B6E6-4A5E4B481C0D}"/>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61" name="Straight Connector 60">
                      <a:extLst>
                        <a:ext uri="{FF2B5EF4-FFF2-40B4-BE49-F238E27FC236}">
                          <a16:creationId xmlns:a16="http://schemas.microsoft.com/office/drawing/2014/main" id="{30C9D1F2-9C54-8745-B7B0-D4110962B46C}"/>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55E9BB53-63E3-F34E-9DDE-4A4D89B3BF69}"/>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63" name="Straight Connector 62">
                      <a:extLst>
                        <a:ext uri="{FF2B5EF4-FFF2-40B4-BE49-F238E27FC236}">
                          <a16:creationId xmlns:a16="http://schemas.microsoft.com/office/drawing/2014/main" id="{326E3EF2-4C15-CC49-80D7-B29651698812}"/>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17147730-CE1D-6343-B093-9EFBEE0EC9A9}"/>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65" name="Straight Connector 64">
                      <a:extLst>
                        <a:ext uri="{FF2B5EF4-FFF2-40B4-BE49-F238E27FC236}">
                          <a16:creationId xmlns:a16="http://schemas.microsoft.com/office/drawing/2014/main" id="{E9529B36-2256-F643-97E8-DA74076698B0}"/>
                        </a:ext>
                      </a:extLst>
                    </p:cNvPr>
                    <p:cNvCxnSpPr>
                      <a:cxnSpLocks/>
                    </p:cNvCxnSpPr>
                    <p:nvPr/>
                  </p:nvCxnSpPr>
                  <p:spPr>
                    <a:xfrm flipH="1">
                      <a:off x="11875484" y="1926829"/>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27AB595A-905C-C549-9E07-7EAAD61AEDD9}"/>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67" name="Straight Connector 66">
                      <a:extLst>
                        <a:ext uri="{FF2B5EF4-FFF2-40B4-BE49-F238E27FC236}">
                          <a16:creationId xmlns:a16="http://schemas.microsoft.com/office/drawing/2014/main" id="{9AE94664-83E6-0F43-9F41-584C37E17B71}"/>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35" name="Group 34">
                  <a:extLst>
                    <a:ext uri="{FF2B5EF4-FFF2-40B4-BE49-F238E27FC236}">
                      <a16:creationId xmlns:a16="http://schemas.microsoft.com/office/drawing/2014/main" id="{F887ABA0-A123-7E43-9FB7-B049B229C147}"/>
                    </a:ext>
                  </a:extLst>
                </p:cNvPr>
                <p:cNvGrpSpPr/>
                <p:nvPr/>
              </p:nvGrpSpPr>
              <p:grpSpPr>
                <a:xfrm>
                  <a:off x="11111822" y="9546786"/>
                  <a:ext cx="1390423" cy="330329"/>
                  <a:chOff x="11051447" y="2253943"/>
                  <a:chExt cx="1390423" cy="330329"/>
                </a:xfrm>
              </p:grpSpPr>
              <p:cxnSp>
                <p:nvCxnSpPr>
                  <p:cNvPr id="54" name="Straight Connector 53">
                    <a:extLst>
                      <a:ext uri="{FF2B5EF4-FFF2-40B4-BE49-F238E27FC236}">
                        <a16:creationId xmlns:a16="http://schemas.microsoft.com/office/drawing/2014/main" id="{24CFEBC9-236A-7443-9050-EA13B0911F88}"/>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38562AFF-836A-884D-89DA-49F814AE7A05}"/>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56" name="TextBox 55">
                    <a:extLst>
                      <a:ext uri="{FF2B5EF4-FFF2-40B4-BE49-F238E27FC236}">
                        <a16:creationId xmlns:a16="http://schemas.microsoft.com/office/drawing/2014/main" id="{8452171A-2709-7243-B881-CB84FF5CA878}"/>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36" name="Group 35">
                  <a:extLst>
                    <a:ext uri="{FF2B5EF4-FFF2-40B4-BE49-F238E27FC236}">
                      <a16:creationId xmlns:a16="http://schemas.microsoft.com/office/drawing/2014/main" id="{36087A34-D706-7143-BA71-6E7ACA192C2A}"/>
                    </a:ext>
                  </a:extLst>
                </p:cNvPr>
                <p:cNvGrpSpPr/>
                <p:nvPr/>
              </p:nvGrpSpPr>
              <p:grpSpPr>
                <a:xfrm>
                  <a:off x="10798903" y="10189737"/>
                  <a:ext cx="1524761" cy="658813"/>
                  <a:chOff x="10792174" y="2584715"/>
                  <a:chExt cx="1524761" cy="658813"/>
                </a:xfrm>
              </p:grpSpPr>
              <p:cxnSp>
                <p:nvCxnSpPr>
                  <p:cNvPr id="48" name="Straight Connector 47">
                    <a:extLst>
                      <a:ext uri="{FF2B5EF4-FFF2-40B4-BE49-F238E27FC236}">
                        <a16:creationId xmlns:a16="http://schemas.microsoft.com/office/drawing/2014/main" id="{EA273D49-170F-8445-A57F-EAA333038228}"/>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A3E4FA64-CCE8-454A-BAE1-02B2FF4645C3}"/>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50" name="TextBox 49">
                    <a:extLst>
                      <a:ext uri="{FF2B5EF4-FFF2-40B4-BE49-F238E27FC236}">
                        <a16:creationId xmlns:a16="http://schemas.microsoft.com/office/drawing/2014/main" id="{250475F2-8F31-494A-9011-96F59A8EF71C}"/>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51" name="Straight Connector 50">
                    <a:extLst>
                      <a:ext uri="{FF2B5EF4-FFF2-40B4-BE49-F238E27FC236}">
                        <a16:creationId xmlns:a16="http://schemas.microsoft.com/office/drawing/2014/main" id="{23434F6F-E9A6-9143-892E-794F58213F83}"/>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953B2B6A-1A5D-3147-A35A-A183A6296116}"/>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53" name="Straight Connector 52">
                    <a:extLst>
                      <a:ext uri="{FF2B5EF4-FFF2-40B4-BE49-F238E27FC236}">
                        <a16:creationId xmlns:a16="http://schemas.microsoft.com/office/drawing/2014/main" id="{6C2CA3DD-358A-BA40-940A-B2779CC30070}"/>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37" name="Group 36">
                  <a:extLst>
                    <a:ext uri="{FF2B5EF4-FFF2-40B4-BE49-F238E27FC236}">
                      <a16:creationId xmlns:a16="http://schemas.microsoft.com/office/drawing/2014/main" id="{8C815C7F-5962-494A-9FE4-7A2FE0E183AD}"/>
                    </a:ext>
                  </a:extLst>
                </p:cNvPr>
                <p:cNvGrpSpPr/>
                <p:nvPr/>
              </p:nvGrpSpPr>
              <p:grpSpPr>
                <a:xfrm>
                  <a:off x="10808161" y="11198857"/>
                  <a:ext cx="1487691" cy="635089"/>
                  <a:chOff x="10813185" y="3299360"/>
                  <a:chExt cx="1487691" cy="635089"/>
                </a:xfrm>
              </p:grpSpPr>
              <p:cxnSp>
                <p:nvCxnSpPr>
                  <p:cNvPr id="42" name="Straight Connector 41">
                    <a:extLst>
                      <a:ext uri="{FF2B5EF4-FFF2-40B4-BE49-F238E27FC236}">
                        <a16:creationId xmlns:a16="http://schemas.microsoft.com/office/drawing/2014/main" id="{D4044FC4-33CE-AA43-963F-09CB091348E3}"/>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68036460-E4F7-3440-9048-C904F09B1351}"/>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44" name="TextBox 43">
                    <a:extLst>
                      <a:ext uri="{FF2B5EF4-FFF2-40B4-BE49-F238E27FC236}">
                        <a16:creationId xmlns:a16="http://schemas.microsoft.com/office/drawing/2014/main" id="{90F9AB79-2211-B645-9852-BAD72C9C38FF}"/>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45" name="Straight Connector 44">
                    <a:extLst>
                      <a:ext uri="{FF2B5EF4-FFF2-40B4-BE49-F238E27FC236}">
                        <a16:creationId xmlns:a16="http://schemas.microsoft.com/office/drawing/2014/main" id="{EF0B9E0C-8FF7-A944-8B37-02AC64C1C7BF}"/>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0E7E220A-6E3A-354F-A58E-04A043D5DBFC}"/>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47" name="Straight Connector 46">
                    <a:extLst>
                      <a:ext uri="{FF2B5EF4-FFF2-40B4-BE49-F238E27FC236}">
                        <a16:creationId xmlns:a16="http://schemas.microsoft.com/office/drawing/2014/main" id="{3186BED8-CB8B-4540-92A3-06D959F77D4F}"/>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38" name="Group 37">
                  <a:extLst>
                    <a:ext uri="{FF2B5EF4-FFF2-40B4-BE49-F238E27FC236}">
                      <a16:creationId xmlns:a16="http://schemas.microsoft.com/office/drawing/2014/main" id="{3595C91E-9586-0348-A32C-C3D37B998844}"/>
                    </a:ext>
                  </a:extLst>
                </p:cNvPr>
                <p:cNvGrpSpPr/>
                <p:nvPr/>
              </p:nvGrpSpPr>
              <p:grpSpPr>
                <a:xfrm>
                  <a:off x="11111822" y="12166163"/>
                  <a:ext cx="1390423" cy="330329"/>
                  <a:chOff x="11107663" y="4045437"/>
                  <a:chExt cx="1390423" cy="330329"/>
                </a:xfrm>
              </p:grpSpPr>
              <p:cxnSp>
                <p:nvCxnSpPr>
                  <p:cNvPr id="39" name="Straight Connector 38">
                    <a:extLst>
                      <a:ext uri="{FF2B5EF4-FFF2-40B4-BE49-F238E27FC236}">
                        <a16:creationId xmlns:a16="http://schemas.microsoft.com/office/drawing/2014/main" id="{2B199FD0-C65D-294E-9EA1-7774D5434B0D}"/>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99CB6B1D-22D8-C041-8D55-550B763BF3E1}"/>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41" name="TextBox 40">
                    <a:extLst>
                      <a:ext uri="{FF2B5EF4-FFF2-40B4-BE49-F238E27FC236}">
                        <a16:creationId xmlns:a16="http://schemas.microsoft.com/office/drawing/2014/main" id="{AD029A77-73DB-D849-914A-5E83AAFC1340}"/>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8519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1.45833E-6 -3.7037E-7 L 1.45833E-6 -1 " pathEditMode="relative" rAng="0" ptsTypes="AA">
                                      <p:cBhvr>
                                        <p:cTn id="6" dur="2000" fill="hold"/>
                                        <p:tgtEl>
                                          <p:spTgt spid="77"/>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950B9-87F4-074A-85F7-287634ABEFA9}"/>
              </a:ext>
            </a:extLst>
          </p:cNvPr>
          <p:cNvPicPr>
            <a:picLocks noChangeAspect="1"/>
          </p:cNvPicPr>
          <p:nvPr/>
        </p:nvPicPr>
        <p:blipFill>
          <a:blip r:embed="rId2"/>
          <a:stretch>
            <a:fillRect/>
          </a:stretch>
        </p:blipFill>
        <p:spPr>
          <a:xfrm>
            <a:off x="0" y="0"/>
            <a:ext cx="12192000" cy="6858000"/>
          </a:xfrm>
          <a:prstGeom prst="rect">
            <a:avLst/>
          </a:prstGeom>
          <a:noFill/>
        </p:spPr>
      </p:pic>
      <p:sp>
        <p:nvSpPr>
          <p:cNvPr id="2" name="TextBox 1">
            <a:extLst>
              <a:ext uri="{FF2B5EF4-FFF2-40B4-BE49-F238E27FC236}">
                <a16:creationId xmlns:a16="http://schemas.microsoft.com/office/drawing/2014/main" id="{3FF5F2D0-4F83-9442-82D4-4B829E4E91E4}"/>
              </a:ext>
            </a:extLst>
          </p:cNvPr>
          <p:cNvSpPr txBox="1"/>
          <p:nvPr/>
        </p:nvSpPr>
        <p:spPr>
          <a:xfrm>
            <a:off x="832404" y="2921168"/>
            <a:ext cx="5198859" cy="1015663"/>
          </a:xfrm>
          <a:prstGeom prst="rect">
            <a:avLst/>
          </a:prstGeom>
          <a:noFill/>
        </p:spPr>
        <p:txBody>
          <a:bodyPr wrap="square" rtlCol="0">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Art was the best return of investment for some due to an increase in flow of money on Wall Street</a:t>
            </a:r>
          </a:p>
        </p:txBody>
      </p:sp>
    </p:spTree>
    <p:extLst>
      <p:ext uri="{BB962C8B-B14F-4D97-AF65-F5344CB8AC3E}">
        <p14:creationId xmlns:p14="http://schemas.microsoft.com/office/powerpoint/2010/main" val="247357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5E57CDAF-28F0-2641-9693-5143462DD94D}"/>
              </a:ext>
            </a:extLst>
          </p:cNvPr>
          <p:cNvSpPr txBox="1"/>
          <p:nvPr/>
        </p:nvSpPr>
        <p:spPr>
          <a:xfrm>
            <a:off x="-1270861" y="5005953"/>
            <a:ext cx="184731" cy="369332"/>
          </a:xfrm>
          <a:prstGeom prst="rect">
            <a:avLst/>
          </a:prstGeom>
          <a:noFill/>
        </p:spPr>
        <p:txBody>
          <a:bodyPr wrap="none" rtlCol="0">
            <a:spAutoFit/>
          </a:bodyPr>
          <a:lstStyle/>
          <a:p>
            <a:endParaRPr lang="en-US" dirty="0"/>
          </a:p>
        </p:txBody>
      </p:sp>
      <p:grpSp>
        <p:nvGrpSpPr>
          <p:cNvPr id="213" name="Group 212">
            <a:extLst>
              <a:ext uri="{FF2B5EF4-FFF2-40B4-BE49-F238E27FC236}">
                <a16:creationId xmlns:a16="http://schemas.microsoft.com/office/drawing/2014/main" id="{D2EEBC37-14C1-6641-8142-63FD5EC0A332}"/>
              </a:ext>
            </a:extLst>
          </p:cNvPr>
          <p:cNvGrpSpPr/>
          <p:nvPr/>
        </p:nvGrpSpPr>
        <p:grpSpPr>
          <a:xfrm>
            <a:off x="0" y="0"/>
            <a:ext cx="12502245" cy="13716000"/>
            <a:chOff x="0" y="0"/>
            <a:chExt cx="12502245" cy="13716000"/>
          </a:xfrm>
        </p:grpSpPr>
        <p:pic>
          <p:nvPicPr>
            <p:cNvPr id="3" name="Picture 2">
              <a:extLst>
                <a:ext uri="{FF2B5EF4-FFF2-40B4-BE49-F238E27FC236}">
                  <a16:creationId xmlns:a16="http://schemas.microsoft.com/office/drawing/2014/main" id="{296950B9-87F4-074A-85F7-287634ABEFA9}"/>
                </a:ext>
              </a:extLst>
            </p:cNvPr>
            <p:cNvPicPr>
              <a:picLocks noChangeAspect="1"/>
            </p:cNvPicPr>
            <p:nvPr/>
          </p:nvPicPr>
          <p:blipFill>
            <a:blip r:embed="rId2"/>
            <a:stretch>
              <a:fillRect/>
            </a:stretch>
          </p:blipFill>
          <p:spPr>
            <a:xfrm>
              <a:off x="0" y="0"/>
              <a:ext cx="12192000" cy="6858000"/>
            </a:xfrm>
            <a:prstGeom prst="rect">
              <a:avLst/>
            </a:prstGeom>
            <a:noFill/>
          </p:spPr>
        </p:pic>
        <p:sp>
          <p:nvSpPr>
            <p:cNvPr id="2" name="TextBox 1">
              <a:extLst>
                <a:ext uri="{FF2B5EF4-FFF2-40B4-BE49-F238E27FC236}">
                  <a16:creationId xmlns:a16="http://schemas.microsoft.com/office/drawing/2014/main" id="{3FF5F2D0-4F83-9442-82D4-4B829E4E91E4}"/>
                </a:ext>
              </a:extLst>
            </p:cNvPr>
            <p:cNvSpPr txBox="1"/>
            <p:nvPr/>
          </p:nvSpPr>
          <p:spPr>
            <a:xfrm>
              <a:off x="832404" y="2921168"/>
              <a:ext cx="5198859" cy="1015663"/>
            </a:xfrm>
            <a:prstGeom prst="rect">
              <a:avLst/>
            </a:prstGeom>
            <a:noFill/>
          </p:spPr>
          <p:txBody>
            <a:bodyPr wrap="square" rtlCol="0">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Art was the best return of investment for some due to an increase in flow of money on Wall Street</a:t>
              </a:r>
            </a:p>
          </p:txBody>
        </p:sp>
        <p:grpSp>
          <p:nvGrpSpPr>
            <p:cNvPr id="166" name="Group 165">
              <a:extLst>
                <a:ext uri="{FF2B5EF4-FFF2-40B4-BE49-F238E27FC236}">
                  <a16:creationId xmlns:a16="http://schemas.microsoft.com/office/drawing/2014/main" id="{80D64496-494C-C54A-9775-7CB1B92B3F71}"/>
                </a:ext>
              </a:extLst>
            </p:cNvPr>
            <p:cNvGrpSpPr/>
            <p:nvPr/>
          </p:nvGrpSpPr>
          <p:grpSpPr>
            <a:xfrm>
              <a:off x="0" y="6858000"/>
              <a:ext cx="12502245" cy="6858000"/>
              <a:chOff x="0" y="0"/>
              <a:chExt cx="12502245" cy="6858000"/>
            </a:xfrm>
          </p:grpSpPr>
          <p:pic>
            <p:nvPicPr>
              <p:cNvPr id="167" name="Picture 166">
                <a:extLst>
                  <a:ext uri="{FF2B5EF4-FFF2-40B4-BE49-F238E27FC236}">
                    <a16:creationId xmlns:a16="http://schemas.microsoft.com/office/drawing/2014/main" id="{AE50A3F2-8237-9145-82B8-96723596E482}"/>
                  </a:ext>
                </a:extLst>
              </p:cNvPr>
              <p:cNvPicPr>
                <a:picLocks noChangeAspect="1"/>
              </p:cNvPicPr>
              <p:nvPr/>
            </p:nvPicPr>
            <p:blipFill>
              <a:blip r:embed="rId3"/>
              <a:stretch>
                <a:fillRect/>
              </a:stretch>
            </p:blipFill>
            <p:spPr>
              <a:xfrm>
                <a:off x="0" y="0"/>
                <a:ext cx="12192000" cy="6858000"/>
              </a:xfrm>
              <a:prstGeom prst="rect">
                <a:avLst/>
              </a:prstGeom>
            </p:spPr>
          </p:pic>
          <p:grpSp>
            <p:nvGrpSpPr>
              <p:cNvPr id="168" name="Group 167">
                <a:extLst>
                  <a:ext uri="{FF2B5EF4-FFF2-40B4-BE49-F238E27FC236}">
                    <a16:creationId xmlns:a16="http://schemas.microsoft.com/office/drawing/2014/main" id="{93D15057-F5FC-FA40-AD03-F16C550EA986}"/>
                  </a:ext>
                </a:extLst>
              </p:cNvPr>
              <p:cNvGrpSpPr/>
              <p:nvPr/>
            </p:nvGrpSpPr>
            <p:grpSpPr>
              <a:xfrm>
                <a:off x="10628732" y="425862"/>
                <a:ext cx="1873513" cy="5286748"/>
                <a:chOff x="10628732" y="7209744"/>
                <a:chExt cx="1873513" cy="5286748"/>
              </a:xfrm>
            </p:grpSpPr>
            <p:grpSp>
              <p:nvGrpSpPr>
                <p:cNvPr id="169" name="Group 168">
                  <a:extLst>
                    <a:ext uri="{FF2B5EF4-FFF2-40B4-BE49-F238E27FC236}">
                      <a16:creationId xmlns:a16="http://schemas.microsoft.com/office/drawing/2014/main" id="{DF82FD38-E6B9-2A4E-8C10-63B88EDAC6E4}"/>
                    </a:ext>
                  </a:extLst>
                </p:cNvPr>
                <p:cNvGrpSpPr/>
                <p:nvPr/>
              </p:nvGrpSpPr>
              <p:grpSpPr>
                <a:xfrm>
                  <a:off x="10724823" y="7209744"/>
                  <a:ext cx="1467178" cy="808185"/>
                  <a:chOff x="10724823" y="7209744"/>
                  <a:chExt cx="1467178" cy="808185"/>
                </a:xfrm>
              </p:grpSpPr>
              <p:sp>
                <p:nvSpPr>
                  <p:cNvPr id="204" name="TextBox 203">
                    <a:extLst>
                      <a:ext uri="{FF2B5EF4-FFF2-40B4-BE49-F238E27FC236}">
                        <a16:creationId xmlns:a16="http://schemas.microsoft.com/office/drawing/2014/main" id="{7ACB89DA-5152-8D49-9F70-7AEE471A2D8D}"/>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205" name="Group 204">
                    <a:extLst>
                      <a:ext uri="{FF2B5EF4-FFF2-40B4-BE49-F238E27FC236}">
                        <a16:creationId xmlns:a16="http://schemas.microsoft.com/office/drawing/2014/main" id="{3F494293-EA41-B946-A92D-08D6E63E3A23}"/>
                      </a:ext>
                    </a:extLst>
                  </p:cNvPr>
                  <p:cNvGrpSpPr/>
                  <p:nvPr/>
                </p:nvGrpSpPr>
                <p:grpSpPr>
                  <a:xfrm>
                    <a:off x="10724823" y="7381982"/>
                    <a:ext cx="1467178" cy="635947"/>
                    <a:chOff x="10724823" y="523982"/>
                    <a:chExt cx="1467178" cy="635947"/>
                  </a:xfrm>
                </p:grpSpPr>
                <p:cxnSp>
                  <p:nvCxnSpPr>
                    <p:cNvPr id="206" name="Straight Connector 205">
                      <a:extLst>
                        <a:ext uri="{FF2B5EF4-FFF2-40B4-BE49-F238E27FC236}">
                          <a16:creationId xmlns:a16="http://schemas.microsoft.com/office/drawing/2014/main" id="{28E0A954-BE26-EE4C-BF53-CC5460A901F8}"/>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BD5E6522-BA52-3849-9714-8B9EF6A11425}"/>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08" name="TextBox 207">
                      <a:extLst>
                        <a:ext uri="{FF2B5EF4-FFF2-40B4-BE49-F238E27FC236}">
                          <a16:creationId xmlns:a16="http://schemas.microsoft.com/office/drawing/2014/main" id="{AA040C72-0C83-094E-A883-A4045856CC89}"/>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209" name="TextBox 208">
                      <a:extLst>
                        <a:ext uri="{FF2B5EF4-FFF2-40B4-BE49-F238E27FC236}">
                          <a16:creationId xmlns:a16="http://schemas.microsoft.com/office/drawing/2014/main" id="{29863D9C-7522-D04C-BFAE-3E7F6AFA2455}"/>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210" name="Straight Connector 209">
                      <a:extLst>
                        <a:ext uri="{FF2B5EF4-FFF2-40B4-BE49-F238E27FC236}">
                          <a16:creationId xmlns:a16="http://schemas.microsoft.com/office/drawing/2014/main" id="{6A143A10-E52E-D148-B375-5D997CD6FF7A}"/>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64759D31-56D3-0242-9F04-74E6F2A9DC9C}"/>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12" name="TextBox 211">
                      <a:extLst>
                        <a:ext uri="{FF2B5EF4-FFF2-40B4-BE49-F238E27FC236}">
                          <a16:creationId xmlns:a16="http://schemas.microsoft.com/office/drawing/2014/main" id="{94CB6E27-EE4A-F347-A320-DDFDD0A4458C}"/>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70" name="Group 169">
                  <a:extLst>
                    <a:ext uri="{FF2B5EF4-FFF2-40B4-BE49-F238E27FC236}">
                      <a16:creationId xmlns:a16="http://schemas.microsoft.com/office/drawing/2014/main" id="{DDD770D0-F8F9-0646-BFED-B0C7DC9163DE}"/>
                    </a:ext>
                  </a:extLst>
                </p:cNvPr>
                <p:cNvGrpSpPr/>
                <p:nvPr/>
              </p:nvGrpSpPr>
              <p:grpSpPr>
                <a:xfrm>
                  <a:off x="10628732" y="8247878"/>
                  <a:ext cx="1582604" cy="950716"/>
                  <a:chOff x="10621004" y="1223256"/>
                  <a:chExt cx="1582604" cy="950716"/>
                </a:xfrm>
              </p:grpSpPr>
              <p:sp>
                <p:nvSpPr>
                  <p:cNvPr id="193" name="TextBox 192">
                    <a:extLst>
                      <a:ext uri="{FF2B5EF4-FFF2-40B4-BE49-F238E27FC236}">
                        <a16:creationId xmlns:a16="http://schemas.microsoft.com/office/drawing/2014/main" id="{D5FA76A9-7CD8-2F4F-8D77-534B74CA2903}"/>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194" name="Group 193">
                    <a:extLst>
                      <a:ext uri="{FF2B5EF4-FFF2-40B4-BE49-F238E27FC236}">
                        <a16:creationId xmlns:a16="http://schemas.microsoft.com/office/drawing/2014/main" id="{FD0D8912-634C-6A41-9FF0-EBD149B8A0F3}"/>
                      </a:ext>
                    </a:extLst>
                  </p:cNvPr>
                  <p:cNvGrpSpPr/>
                  <p:nvPr/>
                </p:nvGrpSpPr>
                <p:grpSpPr>
                  <a:xfrm>
                    <a:off x="10621004" y="1395494"/>
                    <a:ext cx="1582604" cy="778478"/>
                    <a:chOff x="10621004" y="1395494"/>
                    <a:chExt cx="1582604" cy="778478"/>
                  </a:xfrm>
                </p:grpSpPr>
                <p:cxnSp>
                  <p:nvCxnSpPr>
                    <p:cNvPr id="195" name="Straight Connector 194">
                      <a:extLst>
                        <a:ext uri="{FF2B5EF4-FFF2-40B4-BE49-F238E27FC236}">
                          <a16:creationId xmlns:a16="http://schemas.microsoft.com/office/drawing/2014/main" id="{6A879DA8-0B63-3B42-9BC4-FC741BD450F9}"/>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6" name="TextBox 195">
                      <a:extLst>
                        <a:ext uri="{FF2B5EF4-FFF2-40B4-BE49-F238E27FC236}">
                          <a16:creationId xmlns:a16="http://schemas.microsoft.com/office/drawing/2014/main" id="{9B69F0DC-1487-C042-A0AA-8B188DCF4103}"/>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197" name="Straight Connector 196">
                      <a:extLst>
                        <a:ext uri="{FF2B5EF4-FFF2-40B4-BE49-F238E27FC236}">
                          <a16:creationId xmlns:a16="http://schemas.microsoft.com/office/drawing/2014/main" id="{BF038C2C-E424-FA45-A13F-2350F5CA96A6}"/>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98" name="TextBox 197">
                      <a:extLst>
                        <a:ext uri="{FF2B5EF4-FFF2-40B4-BE49-F238E27FC236}">
                          <a16:creationId xmlns:a16="http://schemas.microsoft.com/office/drawing/2014/main" id="{A00B1124-9F2A-DF4A-AA44-10655E801FA1}"/>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199" name="Straight Connector 198">
                      <a:extLst>
                        <a:ext uri="{FF2B5EF4-FFF2-40B4-BE49-F238E27FC236}">
                          <a16:creationId xmlns:a16="http://schemas.microsoft.com/office/drawing/2014/main" id="{6D6F5097-DB49-584E-9552-1C1EB8E07808}"/>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00" name="TextBox 199">
                      <a:extLst>
                        <a:ext uri="{FF2B5EF4-FFF2-40B4-BE49-F238E27FC236}">
                          <a16:creationId xmlns:a16="http://schemas.microsoft.com/office/drawing/2014/main" id="{38CE2CF8-5FB1-4349-8EBB-E68B2C292783}"/>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201" name="Straight Connector 200">
                      <a:extLst>
                        <a:ext uri="{FF2B5EF4-FFF2-40B4-BE49-F238E27FC236}">
                          <a16:creationId xmlns:a16="http://schemas.microsoft.com/office/drawing/2014/main" id="{532B4371-A64D-8D4E-8636-8A6346F029EC}"/>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02" name="TextBox 201">
                      <a:extLst>
                        <a:ext uri="{FF2B5EF4-FFF2-40B4-BE49-F238E27FC236}">
                          <a16:creationId xmlns:a16="http://schemas.microsoft.com/office/drawing/2014/main" id="{75620DDA-0B8C-B44F-B91E-FEFAEE8113DA}"/>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203" name="Straight Connector 202">
                      <a:extLst>
                        <a:ext uri="{FF2B5EF4-FFF2-40B4-BE49-F238E27FC236}">
                          <a16:creationId xmlns:a16="http://schemas.microsoft.com/office/drawing/2014/main" id="{634540F1-E776-F94D-B64F-8F853CDA297A}"/>
                        </a:ext>
                      </a:extLst>
                    </p:cNvPr>
                    <p:cNvCxnSpPr>
                      <a:cxnSpLocks/>
                    </p:cNvCxnSpPr>
                    <p:nvPr/>
                  </p:nvCxnSpPr>
                  <p:spPr>
                    <a:xfrm flipH="1">
                      <a:off x="11875484" y="2077832"/>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grpSp>
            </p:grpSp>
            <p:grpSp>
              <p:nvGrpSpPr>
                <p:cNvPr id="171" name="Group 170">
                  <a:extLst>
                    <a:ext uri="{FF2B5EF4-FFF2-40B4-BE49-F238E27FC236}">
                      <a16:creationId xmlns:a16="http://schemas.microsoft.com/office/drawing/2014/main" id="{6584E526-EFF0-2544-ACE0-3F5BA1983D28}"/>
                    </a:ext>
                  </a:extLst>
                </p:cNvPr>
                <p:cNvGrpSpPr/>
                <p:nvPr/>
              </p:nvGrpSpPr>
              <p:grpSpPr>
                <a:xfrm>
                  <a:off x="11111822" y="9546786"/>
                  <a:ext cx="1390423" cy="330329"/>
                  <a:chOff x="11051447" y="2253943"/>
                  <a:chExt cx="1390423" cy="330329"/>
                </a:xfrm>
              </p:grpSpPr>
              <p:cxnSp>
                <p:nvCxnSpPr>
                  <p:cNvPr id="190" name="Straight Connector 189">
                    <a:extLst>
                      <a:ext uri="{FF2B5EF4-FFF2-40B4-BE49-F238E27FC236}">
                        <a16:creationId xmlns:a16="http://schemas.microsoft.com/office/drawing/2014/main" id="{9446FB00-BE0C-A149-A58A-C93B77048A32}"/>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1" name="TextBox 190">
                    <a:extLst>
                      <a:ext uri="{FF2B5EF4-FFF2-40B4-BE49-F238E27FC236}">
                        <a16:creationId xmlns:a16="http://schemas.microsoft.com/office/drawing/2014/main" id="{24DC09DD-0EC3-054D-9E0C-9234BA1CFB33}"/>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192" name="TextBox 191">
                    <a:extLst>
                      <a:ext uri="{FF2B5EF4-FFF2-40B4-BE49-F238E27FC236}">
                        <a16:creationId xmlns:a16="http://schemas.microsoft.com/office/drawing/2014/main" id="{ED68CE11-EB37-EA48-B889-DC15D09E5D1B}"/>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172" name="Group 171">
                  <a:extLst>
                    <a:ext uri="{FF2B5EF4-FFF2-40B4-BE49-F238E27FC236}">
                      <a16:creationId xmlns:a16="http://schemas.microsoft.com/office/drawing/2014/main" id="{507AA753-08D9-2C4E-BA1B-DB13DE9D777D}"/>
                    </a:ext>
                  </a:extLst>
                </p:cNvPr>
                <p:cNvGrpSpPr/>
                <p:nvPr/>
              </p:nvGrpSpPr>
              <p:grpSpPr>
                <a:xfrm>
                  <a:off x="10798903" y="10189737"/>
                  <a:ext cx="1524761" cy="658813"/>
                  <a:chOff x="10792174" y="2584715"/>
                  <a:chExt cx="1524761" cy="658813"/>
                </a:xfrm>
              </p:grpSpPr>
              <p:cxnSp>
                <p:nvCxnSpPr>
                  <p:cNvPr id="184" name="Straight Connector 183">
                    <a:extLst>
                      <a:ext uri="{FF2B5EF4-FFF2-40B4-BE49-F238E27FC236}">
                        <a16:creationId xmlns:a16="http://schemas.microsoft.com/office/drawing/2014/main" id="{39CB3AC6-961F-B745-965A-87F20CD8DD5C}"/>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85" name="TextBox 184">
                    <a:extLst>
                      <a:ext uri="{FF2B5EF4-FFF2-40B4-BE49-F238E27FC236}">
                        <a16:creationId xmlns:a16="http://schemas.microsoft.com/office/drawing/2014/main" id="{20F34BE0-4E07-6845-8003-FBCF1EC384F7}"/>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186" name="TextBox 185">
                    <a:extLst>
                      <a:ext uri="{FF2B5EF4-FFF2-40B4-BE49-F238E27FC236}">
                        <a16:creationId xmlns:a16="http://schemas.microsoft.com/office/drawing/2014/main" id="{2EA544FD-6E02-2246-94D1-EF9E89B17232}"/>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187" name="Straight Connector 186">
                    <a:extLst>
                      <a:ext uri="{FF2B5EF4-FFF2-40B4-BE49-F238E27FC236}">
                        <a16:creationId xmlns:a16="http://schemas.microsoft.com/office/drawing/2014/main" id="{ADE4A602-5850-0945-802A-844122169F63}"/>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88" name="TextBox 187">
                    <a:extLst>
                      <a:ext uri="{FF2B5EF4-FFF2-40B4-BE49-F238E27FC236}">
                        <a16:creationId xmlns:a16="http://schemas.microsoft.com/office/drawing/2014/main" id="{9314AE21-A90D-284B-9AF3-8F1F1C115E02}"/>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189" name="Straight Connector 188">
                    <a:extLst>
                      <a:ext uri="{FF2B5EF4-FFF2-40B4-BE49-F238E27FC236}">
                        <a16:creationId xmlns:a16="http://schemas.microsoft.com/office/drawing/2014/main" id="{BA0B7D0A-B885-8643-8D6F-32D1D547B3AA}"/>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73" name="Group 172">
                  <a:extLst>
                    <a:ext uri="{FF2B5EF4-FFF2-40B4-BE49-F238E27FC236}">
                      <a16:creationId xmlns:a16="http://schemas.microsoft.com/office/drawing/2014/main" id="{62A77A58-72A3-6D47-BD58-DF9414A5E282}"/>
                    </a:ext>
                  </a:extLst>
                </p:cNvPr>
                <p:cNvGrpSpPr/>
                <p:nvPr/>
              </p:nvGrpSpPr>
              <p:grpSpPr>
                <a:xfrm>
                  <a:off x="10808161" y="11198857"/>
                  <a:ext cx="1487691" cy="635089"/>
                  <a:chOff x="10813185" y="3299360"/>
                  <a:chExt cx="1487691" cy="635089"/>
                </a:xfrm>
              </p:grpSpPr>
              <p:cxnSp>
                <p:nvCxnSpPr>
                  <p:cNvPr id="178" name="Straight Connector 177">
                    <a:extLst>
                      <a:ext uri="{FF2B5EF4-FFF2-40B4-BE49-F238E27FC236}">
                        <a16:creationId xmlns:a16="http://schemas.microsoft.com/office/drawing/2014/main" id="{BE78023E-5825-9C4D-9343-A74837E46073}"/>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9" name="TextBox 178">
                    <a:extLst>
                      <a:ext uri="{FF2B5EF4-FFF2-40B4-BE49-F238E27FC236}">
                        <a16:creationId xmlns:a16="http://schemas.microsoft.com/office/drawing/2014/main" id="{7AE72F8D-9C6C-0D45-B596-4BCF49B0485A}"/>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180" name="TextBox 179">
                    <a:extLst>
                      <a:ext uri="{FF2B5EF4-FFF2-40B4-BE49-F238E27FC236}">
                        <a16:creationId xmlns:a16="http://schemas.microsoft.com/office/drawing/2014/main" id="{985B24FE-160E-C848-BBB9-B64D5DDE45FD}"/>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181" name="Straight Connector 180">
                    <a:extLst>
                      <a:ext uri="{FF2B5EF4-FFF2-40B4-BE49-F238E27FC236}">
                        <a16:creationId xmlns:a16="http://schemas.microsoft.com/office/drawing/2014/main" id="{D72D7FEA-2693-1644-AE13-2F445EA1A318}"/>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82" name="TextBox 181">
                    <a:extLst>
                      <a:ext uri="{FF2B5EF4-FFF2-40B4-BE49-F238E27FC236}">
                        <a16:creationId xmlns:a16="http://schemas.microsoft.com/office/drawing/2014/main" id="{EDAFB9B6-C7A3-5848-A206-F5FBB8AE5FF3}"/>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183" name="Straight Connector 182">
                    <a:extLst>
                      <a:ext uri="{FF2B5EF4-FFF2-40B4-BE49-F238E27FC236}">
                        <a16:creationId xmlns:a16="http://schemas.microsoft.com/office/drawing/2014/main" id="{4CD2FDE5-14DF-C146-AE48-6E81904421E2}"/>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74" name="Group 173">
                  <a:extLst>
                    <a:ext uri="{FF2B5EF4-FFF2-40B4-BE49-F238E27FC236}">
                      <a16:creationId xmlns:a16="http://schemas.microsoft.com/office/drawing/2014/main" id="{1712FE04-CC11-6143-94D9-A1E3ADF3513A}"/>
                    </a:ext>
                  </a:extLst>
                </p:cNvPr>
                <p:cNvGrpSpPr/>
                <p:nvPr/>
              </p:nvGrpSpPr>
              <p:grpSpPr>
                <a:xfrm>
                  <a:off x="11111822" y="12166163"/>
                  <a:ext cx="1390423" cy="330329"/>
                  <a:chOff x="11107663" y="4045437"/>
                  <a:chExt cx="1390423" cy="330329"/>
                </a:xfrm>
              </p:grpSpPr>
              <p:cxnSp>
                <p:nvCxnSpPr>
                  <p:cNvPr id="175" name="Straight Connector 174">
                    <a:extLst>
                      <a:ext uri="{FF2B5EF4-FFF2-40B4-BE49-F238E27FC236}">
                        <a16:creationId xmlns:a16="http://schemas.microsoft.com/office/drawing/2014/main" id="{A9E3E1BA-E9F1-4E4A-B7A2-8E4D91DB82A5}"/>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6" name="TextBox 175">
                    <a:extLst>
                      <a:ext uri="{FF2B5EF4-FFF2-40B4-BE49-F238E27FC236}">
                        <a16:creationId xmlns:a16="http://schemas.microsoft.com/office/drawing/2014/main" id="{6383F4A8-98C2-044D-9744-A6ABBDC2BE95}"/>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177" name="TextBox 176">
                    <a:extLst>
                      <a:ext uri="{FF2B5EF4-FFF2-40B4-BE49-F238E27FC236}">
                        <a16:creationId xmlns:a16="http://schemas.microsoft.com/office/drawing/2014/main" id="{D7829C3B-2B1E-1043-B9DE-EB2B828DD1DF}"/>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256530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213"/>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2E9C7A-8EB8-A449-9F4D-D3FC3382AEED}"/>
              </a:ext>
            </a:extLst>
          </p:cNvPr>
          <p:cNvGrpSpPr/>
          <p:nvPr/>
        </p:nvGrpSpPr>
        <p:grpSpPr>
          <a:xfrm>
            <a:off x="0" y="0"/>
            <a:ext cx="12502245" cy="13716000"/>
            <a:chOff x="0" y="0"/>
            <a:chExt cx="12502245" cy="13716000"/>
          </a:xfrm>
        </p:grpSpPr>
        <p:pic>
          <p:nvPicPr>
            <p:cNvPr id="15" name="Picture 14">
              <a:extLst>
                <a:ext uri="{FF2B5EF4-FFF2-40B4-BE49-F238E27FC236}">
                  <a16:creationId xmlns:a16="http://schemas.microsoft.com/office/drawing/2014/main" id="{E5725B79-88D1-4940-AEC2-2E9C29AF4065}"/>
                </a:ext>
              </a:extLst>
            </p:cNvPr>
            <p:cNvPicPr>
              <a:picLocks noChangeAspect="1"/>
            </p:cNvPicPr>
            <p:nvPr/>
          </p:nvPicPr>
          <p:blipFill>
            <a:blip r:embed="rId2"/>
            <a:stretch>
              <a:fillRect/>
            </a:stretch>
          </p:blipFill>
          <p:spPr>
            <a:xfrm>
              <a:off x="0" y="6858000"/>
              <a:ext cx="12192000" cy="6858000"/>
            </a:xfrm>
            <a:prstGeom prst="rect">
              <a:avLst/>
            </a:prstGeom>
          </p:spPr>
        </p:pic>
        <p:grpSp>
          <p:nvGrpSpPr>
            <p:cNvPr id="6" name="Group 5">
              <a:extLst>
                <a:ext uri="{FF2B5EF4-FFF2-40B4-BE49-F238E27FC236}">
                  <a16:creationId xmlns:a16="http://schemas.microsoft.com/office/drawing/2014/main" id="{7161AA17-63D2-FE47-BA58-6A3FA9F3FD38}"/>
                </a:ext>
              </a:extLst>
            </p:cNvPr>
            <p:cNvGrpSpPr/>
            <p:nvPr/>
          </p:nvGrpSpPr>
          <p:grpSpPr>
            <a:xfrm>
              <a:off x="10628732" y="7209744"/>
              <a:ext cx="1873513" cy="5286748"/>
              <a:chOff x="10628732" y="7209744"/>
              <a:chExt cx="1873513" cy="5286748"/>
            </a:xfrm>
          </p:grpSpPr>
          <p:grpSp>
            <p:nvGrpSpPr>
              <p:cNvPr id="4" name="Group 3">
                <a:extLst>
                  <a:ext uri="{FF2B5EF4-FFF2-40B4-BE49-F238E27FC236}">
                    <a16:creationId xmlns:a16="http://schemas.microsoft.com/office/drawing/2014/main" id="{8A1A0487-E457-5746-856F-0F64EDC53357}"/>
                  </a:ext>
                </a:extLst>
              </p:cNvPr>
              <p:cNvGrpSpPr/>
              <p:nvPr/>
            </p:nvGrpSpPr>
            <p:grpSpPr>
              <a:xfrm>
                <a:off x="10724823" y="7209744"/>
                <a:ext cx="1467178" cy="808185"/>
                <a:chOff x="10724823" y="7209744"/>
                <a:chExt cx="1467178" cy="808185"/>
              </a:xfrm>
            </p:grpSpPr>
            <p:sp>
              <p:nvSpPr>
                <p:cNvPr id="16" name="TextBox 15">
                  <a:extLst>
                    <a:ext uri="{FF2B5EF4-FFF2-40B4-BE49-F238E27FC236}">
                      <a16:creationId xmlns:a16="http://schemas.microsoft.com/office/drawing/2014/main" id="{5CC88BA7-C434-4845-A2B4-6E0B02B7FB61}"/>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17" name="Group 16">
                  <a:extLst>
                    <a:ext uri="{FF2B5EF4-FFF2-40B4-BE49-F238E27FC236}">
                      <a16:creationId xmlns:a16="http://schemas.microsoft.com/office/drawing/2014/main" id="{9D67BBFF-51F7-F943-BE8C-964CD8F135DF}"/>
                    </a:ext>
                  </a:extLst>
                </p:cNvPr>
                <p:cNvGrpSpPr/>
                <p:nvPr/>
              </p:nvGrpSpPr>
              <p:grpSpPr>
                <a:xfrm>
                  <a:off x="10724823" y="7381982"/>
                  <a:ext cx="1467178" cy="635947"/>
                  <a:chOff x="10724823" y="523982"/>
                  <a:chExt cx="1467178" cy="635947"/>
                </a:xfrm>
              </p:grpSpPr>
              <p:cxnSp>
                <p:nvCxnSpPr>
                  <p:cNvPr id="52" name="Straight Connector 51">
                    <a:extLst>
                      <a:ext uri="{FF2B5EF4-FFF2-40B4-BE49-F238E27FC236}">
                        <a16:creationId xmlns:a16="http://schemas.microsoft.com/office/drawing/2014/main" id="{C1BA13FE-6A37-1544-9FCC-1807FA326D0D}"/>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6DA84CE-6888-2341-A864-6C7ADAFCB1A8}"/>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B1B4496E-0133-2344-A115-3D19CA022729}"/>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5" name="TextBox 54">
                    <a:extLst>
                      <a:ext uri="{FF2B5EF4-FFF2-40B4-BE49-F238E27FC236}">
                        <a16:creationId xmlns:a16="http://schemas.microsoft.com/office/drawing/2014/main" id="{91DD53B6-04B8-E14F-BFD8-D3DF12FACA70}"/>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6" name="Straight Connector 55">
                    <a:extLst>
                      <a:ext uri="{FF2B5EF4-FFF2-40B4-BE49-F238E27FC236}">
                        <a16:creationId xmlns:a16="http://schemas.microsoft.com/office/drawing/2014/main" id="{283D09B9-D47D-FD42-998C-5E19A3407C0B}"/>
                      </a:ext>
                    </a:extLst>
                  </p:cNvPr>
                  <p:cNvCxnSpPr>
                    <a:cxnSpLocks/>
                  </p:cNvCxnSpPr>
                  <p:nvPr/>
                </p:nvCxnSpPr>
                <p:spPr>
                  <a:xfrm flipH="1">
                    <a:off x="11868900" y="734898"/>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CD948BE8-A46B-7444-90BC-229A9E197C2C}"/>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1CEAF181-0103-0B48-9404-9577ABD051B3}"/>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8" name="Group 17">
                <a:extLst>
                  <a:ext uri="{FF2B5EF4-FFF2-40B4-BE49-F238E27FC236}">
                    <a16:creationId xmlns:a16="http://schemas.microsoft.com/office/drawing/2014/main" id="{9731C328-C578-F846-BE86-85806CC46D96}"/>
                  </a:ext>
                </a:extLst>
              </p:cNvPr>
              <p:cNvGrpSpPr/>
              <p:nvPr/>
            </p:nvGrpSpPr>
            <p:grpSpPr>
              <a:xfrm>
                <a:off x="10628732" y="8247878"/>
                <a:ext cx="1582604" cy="950716"/>
                <a:chOff x="10621004" y="1223256"/>
                <a:chExt cx="1582604" cy="950716"/>
              </a:xfrm>
            </p:grpSpPr>
            <p:sp>
              <p:nvSpPr>
                <p:cNvPr id="41" name="TextBox 40">
                  <a:extLst>
                    <a:ext uri="{FF2B5EF4-FFF2-40B4-BE49-F238E27FC236}">
                      <a16:creationId xmlns:a16="http://schemas.microsoft.com/office/drawing/2014/main" id="{AF25C7C4-D02B-FE45-AAEF-A2ADC65E7D24}"/>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2" name="Group 41">
                  <a:extLst>
                    <a:ext uri="{FF2B5EF4-FFF2-40B4-BE49-F238E27FC236}">
                      <a16:creationId xmlns:a16="http://schemas.microsoft.com/office/drawing/2014/main" id="{EC7D0834-562C-F84E-B75A-21AE378418EC}"/>
                    </a:ext>
                  </a:extLst>
                </p:cNvPr>
                <p:cNvGrpSpPr/>
                <p:nvPr/>
              </p:nvGrpSpPr>
              <p:grpSpPr>
                <a:xfrm>
                  <a:off x="10621004" y="1395494"/>
                  <a:ext cx="1582604" cy="778478"/>
                  <a:chOff x="10621004" y="1395494"/>
                  <a:chExt cx="1582604" cy="778478"/>
                </a:xfrm>
              </p:grpSpPr>
              <p:cxnSp>
                <p:nvCxnSpPr>
                  <p:cNvPr id="43" name="Straight Connector 42">
                    <a:extLst>
                      <a:ext uri="{FF2B5EF4-FFF2-40B4-BE49-F238E27FC236}">
                        <a16:creationId xmlns:a16="http://schemas.microsoft.com/office/drawing/2014/main" id="{FE2E2107-E747-1F44-A6D2-5A140F7AEBD8}"/>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9B1EB842-6AE5-7F41-912B-162C933FEB02}"/>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45" name="Straight Connector 44">
                    <a:extLst>
                      <a:ext uri="{FF2B5EF4-FFF2-40B4-BE49-F238E27FC236}">
                        <a16:creationId xmlns:a16="http://schemas.microsoft.com/office/drawing/2014/main" id="{681AE300-B5E8-BF4E-BCD0-380E869BC555}"/>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95B13D5C-0903-2C49-AD70-1024A813E469}"/>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7" name="Straight Connector 46">
                    <a:extLst>
                      <a:ext uri="{FF2B5EF4-FFF2-40B4-BE49-F238E27FC236}">
                        <a16:creationId xmlns:a16="http://schemas.microsoft.com/office/drawing/2014/main" id="{37AF9C54-3FE3-CA41-B63E-2103C25D3D6F}"/>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1603280C-CD5B-4D4F-A54B-D43EE59C7B93}"/>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49" name="Straight Connector 48">
                    <a:extLst>
                      <a:ext uri="{FF2B5EF4-FFF2-40B4-BE49-F238E27FC236}">
                        <a16:creationId xmlns:a16="http://schemas.microsoft.com/office/drawing/2014/main" id="{34126BEA-2CFD-B14C-82B0-5ACA30DF7629}"/>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71EBFCD1-6FC7-0941-B245-2820F3A2519D}"/>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1" name="Straight Connector 50">
                    <a:extLst>
                      <a:ext uri="{FF2B5EF4-FFF2-40B4-BE49-F238E27FC236}">
                        <a16:creationId xmlns:a16="http://schemas.microsoft.com/office/drawing/2014/main" id="{D03582F4-8887-C44E-886D-6D3F30DF2CB0}"/>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19" name="Group 18">
                <a:extLst>
                  <a:ext uri="{FF2B5EF4-FFF2-40B4-BE49-F238E27FC236}">
                    <a16:creationId xmlns:a16="http://schemas.microsoft.com/office/drawing/2014/main" id="{9F386F78-1212-B548-897D-221CC98DE573}"/>
                  </a:ext>
                </a:extLst>
              </p:cNvPr>
              <p:cNvGrpSpPr/>
              <p:nvPr/>
            </p:nvGrpSpPr>
            <p:grpSpPr>
              <a:xfrm>
                <a:off x="11111822" y="9546786"/>
                <a:ext cx="1390423" cy="330329"/>
                <a:chOff x="11051447" y="2253943"/>
                <a:chExt cx="1390423" cy="330329"/>
              </a:xfrm>
            </p:grpSpPr>
            <p:cxnSp>
              <p:nvCxnSpPr>
                <p:cNvPr id="38" name="Straight Connector 37">
                  <a:extLst>
                    <a:ext uri="{FF2B5EF4-FFF2-40B4-BE49-F238E27FC236}">
                      <a16:creationId xmlns:a16="http://schemas.microsoft.com/office/drawing/2014/main" id="{790DA0E3-DEA4-8C42-A8AE-F688406FC265}"/>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6220CDD5-4323-4849-AFAD-0238E51A21BF}"/>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0" name="TextBox 39">
                  <a:extLst>
                    <a:ext uri="{FF2B5EF4-FFF2-40B4-BE49-F238E27FC236}">
                      <a16:creationId xmlns:a16="http://schemas.microsoft.com/office/drawing/2014/main" id="{3FF627FA-F4FC-F34E-9758-049EBC812295}"/>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0" name="Group 19">
                <a:extLst>
                  <a:ext uri="{FF2B5EF4-FFF2-40B4-BE49-F238E27FC236}">
                    <a16:creationId xmlns:a16="http://schemas.microsoft.com/office/drawing/2014/main" id="{67738DDC-670F-D84B-9418-3233A0AE8858}"/>
                  </a:ext>
                </a:extLst>
              </p:cNvPr>
              <p:cNvGrpSpPr/>
              <p:nvPr/>
            </p:nvGrpSpPr>
            <p:grpSpPr>
              <a:xfrm>
                <a:off x="10798903" y="10189737"/>
                <a:ext cx="1524761" cy="658813"/>
                <a:chOff x="10792174" y="2584715"/>
                <a:chExt cx="1524761" cy="658813"/>
              </a:xfrm>
            </p:grpSpPr>
            <p:cxnSp>
              <p:nvCxnSpPr>
                <p:cNvPr id="32" name="Straight Connector 31">
                  <a:extLst>
                    <a:ext uri="{FF2B5EF4-FFF2-40B4-BE49-F238E27FC236}">
                      <a16:creationId xmlns:a16="http://schemas.microsoft.com/office/drawing/2014/main" id="{7C11A787-3E12-DC44-912C-CB55CBC0CF29}"/>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F70D3607-C65F-AE45-85E6-19ADF5B6A2E9}"/>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4" name="TextBox 33">
                  <a:extLst>
                    <a:ext uri="{FF2B5EF4-FFF2-40B4-BE49-F238E27FC236}">
                      <a16:creationId xmlns:a16="http://schemas.microsoft.com/office/drawing/2014/main" id="{780E6171-CBBF-AD4B-8BC4-CC3B063D657E}"/>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35" name="Straight Connector 34">
                  <a:extLst>
                    <a:ext uri="{FF2B5EF4-FFF2-40B4-BE49-F238E27FC236}">
                      <a16:creationId xmlns:a16="http://schemas.microsoft.com/office/drawing/2014/main" id="{5E8423C9-ED82-A34B-83E6-FC4B1FF2D776}"/>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A4929ED3-40C4-124D-8238-CD88B2BDFB0A}"/>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7" name="Straight Connector 36">
                  <a:extLst>
                    <a:ext uri="{FF2B5EF4-FFF2-40B4-BE49-F238E27FC236}">
                      <a16:creationId xmlns:a16="http://schemas.microsoft.com/office/drawing/2014/main" id="{46779B86-28DE-884B-8CE2-FCAF18757FDA}"/>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A6AC5263-53CC-9442-BBCA-84DA2C00355A}"/>
                  </a:ext>
                </a:extLst>
              </p:cNvPr>
              <p:cNvGrpSpPr/>
              <p:nvPr/>
            </p:nvGrpSpPr>
            <p:grpSpPr>
              <a:xfrm>
                <a:off x="10808161" y="11198857"/>
                <a:ext cx="1487691" cy="635089"/>
                <a:chOff x="10813185" y="3299360"/>
                <a:chExt cx="1487691" cy="635089"/>
              </a:xfrm>
            </p:grpSpPr>
            <p:cxnSp>
              <p:nvCxnSpPr>
                <p:cNvPr id="26" name="Straight Connector 25">
                  <a:extLst>
                    <a:ext uri="{FF2B5EF4-FFF2-40B4-BE49-F238E27FC236}">
                      <a16:creationId xmlns:a16="http://schemas.microsoft.com/office/drawing/2014/main" id="{FA7FE9D6-62EB-AF4E-812F-BA9178CC6682}"/>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0E8E754E-D601-0140-9330-B8B8FA54F598}"/>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8" name="TextBox 27">
                  <a:extLst>
                    <a:ext uri="{FF2B5EF4-FFF2-40B4-BE49-F238E27FC236}">
                      <a16:creationId xmlns:a16="http://schemas.microsoft.com/office/drawing/2014/main" id="{D2C5B96A-4918-9444-9401-87475A0AEAF2}"/>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29" name="Straight Connector 28">
                  <a:extLst>
                    <a:ext uri="{FF2B5EF4-FFF2-40B4-BE49-F238E27FC236}">
                      <a16:creationId xmlns:a16="http://schemas.microsoft.com/office/drawing/2014/main" id="{0C19751D-C7C9-B44A-A410-E39D48C4A249}"/>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7311B29A-A73C-4C47-8D3F-567296C9BF6D}"/>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1" name="Straight Connector 30">
                  <a:extLst>
                    <a:ext uri="{FF2B5EF4-FFF2-40B4-BE49-F238E27FC236}">
                      <a16:creationId xmlns:a16="http://schemas.microsoft.com/office/drawing/2014/main" id="{C0166A11-55AE-3641-B4AF-827F1D7675A9}"/>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D8491E79-AB72-0E48-8D02-2E75A8326651}"/>
                  </a:ext>
                </a:extLst>
              </p:cNvPr>
              <p:cNvGrpSpPr/>
              <p:nvPr/>
            </p:nvGrpSpPr>
            <p:grpSpPr>
              <a:xfrm>
                <a:off x="11111822" y="12166163"/>
                <a:ext cx="1390423" cy="330329"/>
                <a:chOff x="11107663" y="4045437"/>
                <a:chExt cx="1390423" cy="330329"/>
              </a:xfrm>
            </p:grpSpPr>
            <p:cxnSp>
              <p:nvCxnSpPr>
                <p:cNvPr id="23" name="Straight Connector 22">
                  <a:extLst>
                    <a:ext uri="{FF2B5EF4-FFF2-40B4-BE49-F238E27FC236}">
                      <a16:creationId xmlns:a16="http://schemas.microsoft.com/office/drawing/2014/main" id="{C699DCD1-E1CE-E449-B1E1-61E62239A643}"/>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08F4B7C-37BE-9B48-81DC-042D1168BEC3}"/>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25" name="TextBox 24">
                  <a:extLst>
                    <a:ext uri="{FF2B5EF4-FFF2-40B4-BE49-F238E27FC236}">
                      <a16:creationId xmlns:a16="http://schemas.microsoft.com/office/drawing/2014/main" id="{53500339-8DC4-EE46-921C-64937EB703FC}"/>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nvGrpSpPr>
            <p:cNvPr id="62" name="Group 61">
              <a:extLst>
                <a:ext uri="{FF2B5EF4-FFF2-40B4-BE49-F238E27FC236}">
                  <a16:creationId xmlns:a16="http://schemas.microsoft.com/office/drawing/2014/main" id="{57202725-DAA7-A54D-8EE0-D5A0D254BB58}"/>
                </a:ext>
              </a:extLst>
            </p:cNvPr>
            <p:cNvGrpSpPr/>
            <p:nvPr/>
          </p:nvGrpSpPr>
          <p:grpSpPr>
            <a:xfrm>
              <a:off x="0" y="0"/>
              <a:ext cx="12192000" cy="6858000"/>
              <a:chOff x="0" y="0"/>
              <a:chExt cx="12192000" cy="6858000"/>
            </a:xfrm>
          </p:grpSpPr>
          <p:pic>
            <p:nvPicPr>
              <p:cNvPr id="63" name="Picture 62">
                <a:extLst>
                  <a:ext uri="{FF2B5EF4-FFF2-40B4-BE49-F238E27FC236}">
                    <a16:creationId xmlns:a16="http://schemas.microsoft.com/office/drawing/2014/main" id="{E0A3DC4C-2C45-D54E-81EA-932E7C2D0F29}"/>
                  </a:ext>
                </a:extLst>
              </p:cNvPr>
              <p:cNvPicPr>
                <a:picLocks noChangeAspect="1"/>
              </p:cNvPicPr>
              <p:nvPr/>
            </p:nvPicPr>
            <p:blipFill>
              <a:blip r:embed="rId3"/>
              <a:stretch>
                <a:fillRect/>
              </a:stretch>
            </p:blipFill>
            <p:spPr>
              <a:xfrm>
                <a:off x="0" y="0"/>
                <a:ext cx="12192000" cy="6858000"/>
              </a:xfrm>
              <a:prstGeom prst="rect">
                <a:avLst/>
              </a:prstGeom>
            </p:spPr>
          </p:pic>
          <p:sp>
            <p:nvSpPr>
              <p:cNvPr id="64" name="TextBox 63">
                <a:extLst>
                  <a:ext uri="{FF2B5EF4-FFF2-40B4-BE49-F238E27FC236}">
                    <a16:creationId xmlns:a16="http://schemas.microsoft.com/office/drawing/2014/main" id="{3CC78B75-61BD-DC4E-97F2-58121D3BF4F3}"/>
                  </a:ext>
                </a:extLst>
              </p:cNvPr>
              <p:cNvSpPr txBox="1"/>
              <p:nvPr/>
            </p:nvSpPr>
            <p:spPr>
              <a:xfrm>
                <a:off x="3463639" y="4327487"/>
                <a:ext cx="5690982" cy="323165"/>
              </a:xfrm>
              <a:prstGeom prst="rect">
                <a:avLst/>
              </a:prstGeom>
              <a:noFill/>
            </p:spPr>
            <p:txBody>
              <a:bodyPr wrap="none" rtlCol="0">
                <a:spAutoFit/>
              </a:bodyPr>
              <a:lstStyle/>
              <a:p>
                <a:r>
                  <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Belinda Chang / </a:t>
                </a:r>
                <a:r>
                  <a:rPr lang="en-US" sz="1500" dirty="0" err="1">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Haena</a:t>
                </a:r>
                <a:r>
                  <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 Lee / Ming Hui Lin / </a:t>
                </a:r>
                <a:r>
                  <a:rPr lang="en-US" sz="1500" dirty="0" err="1">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Senjal</a:t>
                </a:r>
                <a:r>
                  <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 </a:t>
                </a:r>
                <a:r>
                  <a:rPr lang="en-US" sz="1500" dirty="0" err="1">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rPr>
                  <a:t>Pandharpatte</a:t>
                </a:r>
                <a:endParaRPr lang="en-US" sz="1500" dirty="0">
                  <a:solidFill>
                    <a:schemeClr val="bg1"/>
                  </a:solidFill>
                  <a:latin typeface="Helvetica 55 Roman" panose="02000503000000020004" pitchFamily="2" charset="0"/>
                  <a:ea typeface="Helvetica 55 Roman" panose="02000503000000020004" pitchFamily="2" charset="0"/>
                  <a:cs typeface="Futura Medium" panose="020B0602020204020303" pitchFamily="34" charset="-79"/>
                </a:endParaRPr>
              </a:p>
            </p:txBody>
          </p:sp>
        </p:grpSp>
      </p:grpSp>
    </p:spTree>
    <p:extLst>
      <p:ext uri="{BB962C8B-B14F-4D97-AF65-F5344CB8AC3E}">
        <p14:creationId xmlns:p14="http://schemas.microsoft.com/office/powerpoint/2010/main" val="322315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9"/>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2CA52-4470-364D-B3D0-F3143D96DC3F}"/>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C209B4A6-208C-FB49-86D2-32BF0F931F38}"/>
                </a:ext>
              </a:extLst>
            </p:cNvPr>
            <p:cNvPicPr>
              <a:picLocks noChangeAspect="1"/>
            </p:cNvPicPr>
            <p:nvPr/>
          </p:nvPicPr>
          <p:blipFill>
            <a:blip r:embed="rId2"/>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9F5ADCF6-1E01-CF41-96B2-A428DDF56B28}"/>
                </a:ext>
              </a:extLst>
            </p:cNvPr>
            <p:cNvSpPr txBox="1"/>
            <p:nvPr/>
          </p:nvSpPr>
          <p:spPr>
            <a:xfrm>
              <a:off x="855543" y="2817211"/>
              <a:ext cx="5198859" cy="1631216"/>
            </a:xfrm>
            <a:prstGeom prst="rect">
              <a:avLst/>
            </a:prstGeom>
            <a:noFill/>
          </p:spPr>
          <p:txBody>
            <a:bodyPr wrap="square" rtlCol="0">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MTV became an effective advertising medium because it uses music, visual elements, popular culture icons and the socializing effect of TV to drive its selling message.</a:t>
              </a:r>
            </a:p>
          </p:txBody>
        </p:sp>
        <p:pic>
          <p:nvPicPr>
            <p:cNvPr id="17" name="Picture 16">
              <a:extLst>
                <a:ext uri="{FF2B5EF4-FFF2-40B4-BE49-F238E27FC236}">
                  <a16:creationId xmlns:a16="http://schemas.microsoft.com/office/drawing/2014/main" id="{AA6D3C09-0D79-7B4E-9B7D-5F830DECB25D}"/>
                </a:ext>
              </a:extLst>
            </p:cNvPr>
            <p:cNvPicPr>
              <a:picLocks noChangeAspect="1"/>
            </p:cNvPicPr>
            <p:nvPr/>
          </p:nvPicPr>
          <p:blipFill>
            <a:blip r:embed="rId3"/>
            <a:stretch>
              <a:fillRect/>
            </a:stretch>
          </p:blipFill>
          <p:spPr>
            <a:xfrm>
              <a:off x="6650304" y="2140512"/>
              <a:ext cx="3983448" cy="2984613"/>
            </a:xfrm>
            <a:prstGeom prst="rect">
              <a:avLst/>
            </a:prstGeom>
          </p:spPr>
        </p:pic>
      </p:grpSp>
    </p:spTree>
    <p:extLst>
      <p:ext uri="{BB962C8B-B14F-4D97-AF65-F5344CB8AC3E}">
        <p14:creationId xmlns:p14="http://schemas.microsoft.com/office/powerpoint/2010/main" val="10579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D5C62735-6EDB-7A4F-BC0B-94DE53152129}"/>
              </a:ext>
            </a:extLst>
          </p:cNvPr>
          <p:cNvGrpSpPr/>
          <p:nvPr/>
        </p:nvGrpSpPr>
        <p:grpSpPr>
          <a:xfrm>
            <a:off x="0" y="0"/>
            <a:ext cx="12502245" cy="13716000"/>
            <a:chOff x="0" y="0"/>
            <a:chExt cx="12502245" cy="13716000"/>
          </a:xfrm>
        </p:grpSpPr>
        <p:grpSp>
          <p:nvGrpSpPr>
            <p:cNvPr id="2" name="Group 1">
              <a:extLst>
                <a:ext uri="{FF2B5EF4-FFF2-40B4-BE49-F238E27FC236}">
                  <a16:creationId xmlns:a16="http://schemas.microsoft.com/office/drawing/2014/main" id="{66294AE4-BCED-8F41-94C0-98A94D39E647}"/>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95AD88C7-7CDE-8643-AD1D-0BCECFD7CC8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08733C1-2F57-544F-845F-BB406DC72568}"/>
                  </a:ext>
                </a:extLst>
              </p:cNvPr>
              <p:cNvSpPr txBox="1"/>
              <p:nvPr/>
            </p:nvSpPr>
            <p:spPr>
              <a:xfrm>
                <a:off x="855543" y="2817211"/>
                <a:ext cx="5198859" cy="1631216"/>
              </a:xfrm>
              <a:prstGeom prst="rect">
                <a:avLst/>
              </a:prstGeom>
              <a:noFill/>
            </p:spPr>
            <p:txBody>
              <a:bodyPr wrap="square" rtlCol="0">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MTV became an effective advertising medium because it uses music, visual elements, popular culture icons and the socializing effect of TV to drive its selling message.</a:t>
                </a:r>
              </a:p>
            </p:txBody>
          </p:sp>
          <p:pic>
            <p:nvPicPr>
              <p:cNvPr id="5" name="Picture 4">
                <a:extLst>
                  <a:ext uri="{FF2B5EF4-FFF2-40B4-BE49-F238E27FC236}">
                    <a16:creationId xmlns:a16="http://schemas.microsoft.com/office/drawing/2014/main" id="{2D743EC1-6C5A-7E42-A865-D8CFB5564799}"/>
                  </a:ext>
                </a:extLst>
              </p:cNvPr>
              <p:cNvPicPr>
                <a:picLocks noChangeAspect="1"/>
              </p:cNvPicPr>
              <p:nvPr/>
            </p:nvPicPr>
            <p:blipFill>
              <a:blip r:embed="rId3"/>
              <a:stretch>
                <a:fillRect/>
              </a:stretch>
            </p:blipFill>
            <p:spPr>
              <a:xfrm>
                <a:off x="6650304" y="2140512"/>
                <a:ext cx="3983448" cy="2984613"/>
              </a:xfrm>
              <a:prstGeom prst="rect">
                <a:avLst/>
              </a:prstGeom>
            </p:spPr>
          </p:pic>
        </p:grpSp>
        <p:grpSp>
          <p:nvGrpSpPr>
            <p:cNvPr id="6" name="Group 5">
              <a:extLst>
                <a:ext uri="{FF2B5EF4-FFF2-40B4-BE49-F238E27FC236}">
                  <a16:creationId xmlns:a16="http://schemas.microsoft.com/office/drawing/2014/main" id="{53C3737C-A6FA-4940-8514-AFD6822C03F1}"/>
                </a:ext>
              </a:extLst>
            </p:cNvPr>
            <p:cNvGrpSpPr/>
            <p:nvPr/>
          </p:nvGrpSpPr>
          <p:grpSpPr>
            <a:xfrm>
              <a:off x="0" y="6858000"/>
              <a:ext cx="12502245" cy="6858000"/>
              <a:chOff x="0" y="0"/>
              <a:chExt cx="12502245" cy="6858000"/>
            </a:xfrm>
          </p:grpSpPr>
          <p:pic>
            <p:nvPicPr>
              <p:cNvPr id="7" name="Picture 6">
                <a:extLst>
                  <a:ext uri="{FF2B5EF4-FFF2-40B4-BE49-F238E27FC236}">
                    <a16:creationId xmlns:a16="http://schemas.microsoft.com/office/drawing/2014/main" id="{6A3D58FD-8143-E54E-B0E8-C007179C375A}"/>
                  </a:ext>
                </a:extLst>
              </p:cNvPr>
              <p:cNvPicPr>
                <a:picLocks noChangeAspect="1"/>
              </p:cNvPicPr>
              <p:nvPr/>
            </p:nvPicPr>
            <p:blipFill>
              <a:blip r:embed="rId4"/>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0E4ABB-E078-A04E-9BE4-66250CBD2427}"/>
                  </a:ext>
                </a:extLst>
              </p:cNvPr>
              <p:cNvGrpSpPr/>
              <p:nvPr/>
            </p:nvGrpSpPr>
            <p:grpSpPr>
              <a:xfrm>
                <a:off x="10628732" y="785626"/>
                <a:ext cx="1873513" cy="5286748"/>
                <a:chOff x="10628732" y="7209744"/>
                <a:chExt cx="1873513" cy="5286748"/>
              </a:xfrm>
            </p:grpSpPr>
            <p:grpSp>
              <p:nvGrpSpPr>
                <p:cNvPr id="9" name="Group 8">
                  <a:extLst>
                    <a:ext uri="{FF2B5EF4-FFF2-40B4-BE49-F238E27FC236}">
                      <a16:creationId xmlns:a16="http://schemas.microsoft.com/office/drawing/2014/main" id="{88895F9F-7F55-AF40-B448-4C9FFF6F0931}"/>
                    </a:ext>
                  </a:extLst>
                </p:cNvPr>
                <p:cNvGrpSpPr/>
                <p:nvPr/>
              </p:nvGrpSpPr>
              <p:grpSpPr>
                <a:xfrm>
                  <a:off x="10724823" y="7209744"/>
                  <a:ext cx="1467178" cy="808185"/>
                  <a:chOff x="10724823" y="7209744"/>
                  <a:chExt cx="1467178" cy="808185"/>
                </a:xfrm>
              </p:grpSpPr>
              <p:sp>
                <p:nvSpPr>
                  <p:cNvPr id="44" name="TextBox 43">
                    <a:extLst>
                      <a:ext uri="{FF2B5EF4-FFF2-40B4-BE49-F238E27FC236}">
                        <a16:creationId xmlns:a16="http://schemas.microsoft.com/office/drawing/2014/main" id="{FE732F85-6E0E-DE43-9E84-3B286B30E1A6}"/>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45" name="Group 44">
                    <a:extLst>
                      <a:ext uri="{FF2B5EF4-FFF2-40B4-BE49-F238E27FC236}">
                        <a16:creationId xmlns:a16="http://schemas.microsoft.com/office/drawing/2014/main" id="{E0E9BF22-1146-2143-AB64-ECF7E8E073FA}"/>
                      </a:ext>
                    </a:extLst>
                  </p:cNvPr>
                  <p:cNvGrpSpPr/>
                  <p:nvPr/>
                </p:nvGrpSpPr>
                <p:grpSpPr>
                  <a:xfrm>
                    <a:off x="10724823" y="7381982"/>
                    <a:ext cx="1467178" cy="635947"/>
                    <a:chOff x="10724823" y="523982"/>
                    <a:chExt cx="1467178" cy="635947"/>
                  </a:xfrm>
                </p:grpSpPr>
                <p:cxnSp>
                  <p:nvCxnSpPr>
                    <p:cNvPr id="46" name="Straight Connector 45">
                      <a:extLst>
                        <a:ext uri="{FF2B5EF4-FFF2-40B4-BE49-F238E27FC236}">
                          <a16:creationId xmlns:a16="http://schemas.microsoft.com/office/drawing/2014/main" id="{3CEC830E-E90E-5E46-A1E5-FE5484BFA21A}"/>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AE201F0-A30E-1948-B3C1-CD518F771683}"/>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F24A435F-539A-304B-A2A0-CFFE7BB7722A}"/>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49" name="TextBox 48">
                      <a:extLst>
                        <a:ext uri="{FF2B5EF4-FFF2-40B4-BE49-F238E27FC236}">
                          <a16:creationId xmlns:a16="http://schemas.microsoft.com/office/drawing/2014/main" id="{995367DE-A753-2A49-912F-CBEBC52F7103}"/>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0" name="Straight Connector 49">
                      <a:extLst>
                        <a:ext uri="{FF2B5EF4-FFF2-40B4-BE49-F238E27FC236}">
                          <a16:creationId xmlns:a16="http://schemas.microsoft.com/office/drawing/2014/main" id="{10E54844-FBE0-FE49-AB60-664C8C9F4CDB}"/>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5B7CAC3-6B0B-C84C-8DC2-FF996070F5DD}"/>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5FA95BB0-C516-9F4D-8B83-0A431BD707F3}"/>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0" name="Group 9">
                  <a:extLst>
                    <a:ext uri="{FF2B5EF4-FFF2-40B4-BE49-F238E27FC236}">
                      <a16:creationId xmlns:a16="http://schemas.microsoft.com/office/drawing/2014/main" id="{C975B5B7-4E33-2843-9E2A-72D8CB712464}"/>
                    </a:ext>
                  </a:extLst>
                </p:cNvPr>
                <p:cNvGrpSpPr/>
                <p:nvPr/>
              </p:nvGrpSpPr>
              <p:grpSpPr>
                <a:xfrm>
                  <a:off x="10628732" y="8247878"/>
                  <a:ext cx="1582604" cy="950716"/>
                  <a:chOff x="10621004" y="1223256"/>
                  <a:chExt cx="1582604" cy="950716"/>
                </a:xfrm>
              </p:grpSpPr>
              <p:sp>
                <p:nvSpPr>
                  <p:cNvPr id="33" name="TextBox 32">
                    <a:extLst>
                      <a:ext uri="{FF2B5EF4-FFF2-40B4-BE49-F238E27FC236}">
                        <a16:creationId xmlns:a16="http://schemas.microsoft.com/office/drawing/2014/main" id="{450853DA-049B-C34B-890D-7ACDED8CEA52}"/>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34" name="Group 33">
                    <a:extLst>
                      <a:ext uri="{FF2B5EF4-FFF2-40B4-BE49-F238E27FC236}">
                        <a16:creationId xmlns:a16="http://schemas.microsoft.com/office/drawing/2014/main" id="{EDFF3A03-0EEF-2548-AA68-EFE963D99A4A}"/>
                      </a:ext>
                    </a:extLst>
                  </p:cNvPr>
                  <p:cNvGrpSpPr/>
                  <p:nvPr/>
                </p:nvGrpSpPr>
                <p:grpSpPr>
                  <a:xfrm>
                    <a:off x="10621004" y="1395494"/>
                    <a:ext cx="1582604" cy="778478"/>
                    <a:chOff x="10621004" y="1395494"/>
                    <a:chExt cx="1582604" cy="778478"/>
                  </a:xfrm>
                </p:grpSpPr>
                <p:cxnSp>
                  <p:nvCxnSpPr>
                    <p:cNvPr id="35" name="Straight Connector 34">
                      <a:extLst>
                        <a:ext uri="{FF2B5EF4-FFF2-40B4-BE49-F238E27FC236}">
                          <a16:creationId xmlns:a16="http://schemas.microsoft.com/office/drawing/2014/main" id="{1E7C1B11-15F7-C443-B191-7D935D201AAE}"/>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D8AC09F9-F597-784F-A578-6141BC6DBDCD}"/>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37" name="Straight Connector 36">
                      <a:extLst>
                        <a:ext uri="{FF2B5EF4-FFF2-40B4-BE49-F238E27FC236}">
                          <a16:creationId xmlns:a16="http://schemas.microsoft.com/office/drawing/2014/main" id="{704D4EDB-EF76-F744-8F37-120D44556A6E}"/>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BC035F21-48FE-C740-A037-F17B359E4F7A}"/>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39" name="Straight Connector 38">
                      <a:extLst>
                        <a:ext uri="{FF2B5EF4-FFF2-40B4-BE49-F238E27FC236}">
                          <a16:creationId xmlns:a16="http://schemas.microsoft.com/office/drawing/2014/main" id="{E2B96CA8-3EDF-E744-8882-679B2B3A5612}"/>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2E83B4AA-ECC2-9149-B633-DB79891A70CD}"/>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41" name="Straight Connector 40">
                      <a:extLst>
                        <a:ext uri="{FF2B5EF4-FFF2-40B4-BE49-F238E27FC236}">
                          <a16:creationId xmlns:a16="http://schemas.microsoft.com/office/drawing/2014/main" id="{2A15F221-9937-CD41-A7F2-DD55AC673A1B}"/>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80999399-323C-844F-9DD4-46DA994D8B07}"/>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43" name="Straight Connector 42">
                      <a:extLst>
                        <a:ext uri="{FF2B5EF4-FFF2-40B4-BE49-F238E27FC236}">
                          <a16:creationId xmlns:a16="http://schemas.microsoft.com/office/drawing/2014/main" id="{33E0B116-A5D3-0140-8A73-B147EEB4143F}"/>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11" name="Group 10">
                  <a:extLst>
                    <a:ext uri="{FF2B5EF4-FFF2-40B4-BE49-F238E27FC236}">
                      <a16:creationId xmlns:a16="http://schemas.microsoft.com/office/drawing/2014/main" id="{051349AB-40BA-9940-BFAC-72FDF911A8CA}"/>
                    </a:ext>
                  </a:extLst>
                </p:cNvPr>
                <p:cNvGrpSpPr/>
                <p:nvPr/>
              </p:nvGrpSpPr>
              <p:grpSpPr>
                <a:xfrm>
                  <a:off x="11111822" y="9546786"/>
                  <a:ext cx="1390423" cy="330329"/>
                  <a:chOff x="11051447" y="2253943"/>
                  <a:chExt cx="1390423" cy="330329"/>
                </a:xfrm>
              </p:grpSpPr>
              <p:cxnSp>
                <p:nvCxnSpPr>
                  <p:cNvPr id="30" name="Straight Connector 29">
                    <a:extLst>
                      <a:ext uri="{FF2B5EF4-FFF2-40B4-BE49-F238E27FC236}">
                        <a16:creationId xmlns:a16="http://schemas.microsoft.com/office/drawing/2014/main" id="{1788573F-DEE4-564F-B269-704021701604}"/>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2818AB35-11AE-E746-995D-92C5E9EBDE95}"/>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32" name="TextBox 31">
                    <a:extLst>
                      <a:ext uri="{FF2B5EF4-FFF2-40B4-BE49-F238E27FC236}">
                        <a16:creationId xmlns:a16="http://schemas.microsoft.com/office/drawing/2014/main" id="{C30700C2-F7B8-8349-955A-1F453FD36A3D}"/>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12" name="Group 11">
                  <a:extLst>
                    <a:ext uri="{FF2B5EF4-FFF2-40B4-BE49-F238E27FC236}">
                      <a16:creationId xmlns:a16="http://schemas.microsoft.com/office/drawing/2014/main" id="{2B701864-1EED-804A-90ED-56E4B27ADE0D}"/>
                    </a:ext>
                  </a:extLst>
                </p:cNvPr>
                <p:cNvGrpSpPr/>
                <p:nvPr/>
              </p:nvGrpSpPr>
              <p:grpSpPr>
                <a:xfrm>
                  <a:off x="10798903" y="10189737"/>
                  <a:ext cx="1524761" cy="658813"/>
                  <a:chOff x="10792174" y="2584715"/>
                  <a:chExt cx="1524761" cy="658813"/>
                </a:xfrm>
              </p:grpSpPr>
              <p:cxnSp>
                <p:nvCxnSpPr>
                  <p:cNvPr id="24" name="Straight Connector 23">
                    <a:extLst>
                      <a:ext uri="{FF2B5EF4-FFF2-40B4-BE49-F238E27FC236}">
                        <a16:creationId xmlns:a16="http://schemas.microsoft.com/office/drawing/2014/main" id="{AC91E270-26B2-374A-B2D3-F8B018CCBF88}"/>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38EDF48-EA14-1A4E-B051-BD0BCCBEDEB2}"/>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26" name="TextBox 25">
                    <a:extLst>
                      <a:ext uri="{FF2B5EF4-FFF2-40B4-BE49-F238E27FC236}">
                        <a16:creationId xmlns:a16="http://schemas.microsoft.com/office/drawing/2014/main" id="{D43A95A7-827C-A548-BDB7-6D45C9C3ED60}"/>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27" name="Straight Connector 26">
                    <a:extLst>
                      <a:ext uri="{FF2B5EF4-FFF2-40B4-BE49-F238E27FC236}">
                        <a16:creationId xmlns:a16="http://schemas.microsoft.com/office/drawing/2014/main" id="{C2699859-0AC0-4841-9FC7-661F57A9669A}"/>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A151BC1E-253A-1540-9E9C-AA1553F161BC}"/>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29" name="Straight Connector 28">
                    <a:extLst>
                      <a:ext uri="{FF2B5EF4-FFF2-40B4-BE49-F238E27FC236}">
                        <a16:creationId xmlns:a16="http://schemas.microsoft.com/office/drawing/2014/main" id="{336AF536-D5C7-294A-AE9E-8443F6E7187A}"/>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2A19D730-CFF8-A649-A72C-EAD13DA33B95}"/>
                    </a:ext>
                  </a:extLst>
                </p:cNvPr>
                <p:cNvGrpSpPr/>
                <p:nvPr/>
              </p:nvGrpSpPr>
              <p:grpSpPr>
                <a:xfrm>
                  <a:off x="10808161" y="11198857"/>
                  <a:ext cx="1487691" cy="635089"/>
                  <a:chOff x="10813185" y="3299360"/>
                  <a:chExt cx="1487691" cy="635089"/>
                </a:xfrm>
              </p:grpSpPr>
              <p:cxnSp>
                <p:nvCxnSpPr>
                  <p:cNvPr id="18" name="Straight Connector 17">
                    <a:extLst>
                      <a:ext uri="{FF2B5EF4-FFF2-40B4-BE49-F238E27FC236}">
                        <a16:creationId xmlns:a16="http://schemas.microsoft.com/office/drawing/2014/main" id="{B1CC6D9E-714A-5E4D-B006-F499C7026BEB}"/>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F39A2FC-9535-174B-B0B5-3FA6B4ADC5E2}"/>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0" name="TextBox 19">
                    <a:extLst>
                      <a:ext uri="{FF2B5EF4-FFF2-40B4-BE49-F238E27FC236}">
                        <a16:creationId xmlns:a16="http://schemas.microsoft.com/office/drawing/2014/main" id="{195DB36F-8507-D946-B696-B70D6BD40431}"/>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21" name="Straight Connector 20">
                    <a:extLst>
                      <a:ext uri="{FF2B5EF4-FFF2-40B4-BE49-F238E27FC236}">
                        <a16:creationId xmlns:a16="http://schemas.microsoft.com/office/drawing/2014/main" id="{14D8F5AA-1AED-C14C-9FA3-66AC1484CA9E}"/>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7922331-D500-C242-986D-05C20B4B6F3E}"/>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23" name="Straight Connector 22">
                    <a:extLst>
                      <a:ext uri="{FF2B5EF4-FFF2-40B4-BE49-F238E27FC236}">
                        <a16:creationId xmlns:a16="http://schemas.microsoft.com/office/drawing/2014/main" id="{94A2F95D-65DB-4A4B-8835-35F8D1A7713F}"/>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3364A503-900D-6141-8DA2-8440E36DB86E}"/>
                    </a:ext>
                  </a:extLst>
                </p:cNvPr>
                <p:cNvGrpSpPr/>
                <p:nvPr/>
              </p:nvGrpSpPr>
              <p:grpSpPr>
                <a:xfrm>
                  <a:off x="11111822" y="12166163"/>
                  <a:ext cx="1390423" cy="330329"/>
                  <a:chOff x="11107663" y="4045437"/>
                  <a:chExt cx="1390423" cy="330329"/>
                </a:xfrm>
              </p:grpSpPr>
              <p:cxnSp>
                <p:nvCxnSpPr>
                  <p:cNvPr id="15" name="Straight Connector 14">
                    <a:extLst>
                      <a:ext uri="{FF2B5EF4-FFF2-40B4-BE49-F238E27FC236}">
                        <a16:creationId xmlns:a16="http://schemas.microsoft.com/office/drawing/2014/main" id="{F073353F-1084-9F43-A9FE-1E57414B6EB2}"/>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9A8A6DE-1DE8-1241-8BF5-4F12A96D61C8}"/>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17" name="TextBox 16">
                    <a:extLst>
                      <a:ext uri="{FF2B5EF4-FFF2-40B4-BE49-F238E27FC236}">
                        <a16:creationId xmlns:a16="http://schemas.microsoft.com/office/drawing/2014/main" id="{F69AE133-CFD3-E24A-9387-7193ECB9BE0F}"/>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29958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53"/>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4A0F628-F679-6F4C-8738-25FED9E48ED8}"/>
              </a:ext>
            </a:extLst>
          </p:cNvPr>
          <p:cNvCxnSpPr>
            <a:cxnSpLocks/>
          </p:cNvCxnSpPr>
          <p:nvPr/>
        </p:nvCxnSpPr>
        <p:spPr>
          <a:xfrm flipH="1">
            <a:off x="11825555" y="523982"/>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0724FAD4-1D13-F94B-97E0-2ABC4818C4B7}"/>
              </a:ext>
            </a:extLst>
          </p:cNvPr>
          <p:cNvCxnSpPr>
            <a:cxnSpLocks/>
          </p:cNvCxnSpPr>
          <p:nvPr/>
        </p:nvCxnSpPr>
        <p:spPr>
          <a:xfrm flipH="1">
            <a:off x="11825555" y="893850"/>
            <a:ext cx="366449"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F669C836-C08D-0F43-81AD-8EC80E4709D4}"/>
              </a:ext>
            </a:extLst>
          </p:cNvPr>
          <p:cNvSpPr txBox="1"/>
          <p:nvPr/>
        </p:nvSpPr>
        <p:spPr>
          <a:xfrm>
            <a:off x="11527604" y="924672"/>
            <a:ext cx="664396" cy="307777"/>
          </a:xfrm>
          <a:prstGeom prst="rect">
            <a:avLst/>
          </a:prstGeom>
          <a:noFill/>
        </p:spPr>
        <p:txBody>
          <a:bodyPr wrap="square" rtlCol="0">
            <a:spAutoFit/>
          </a:bodyPr>
          <a:lstStyle/>
          <a:p>
            <a:pPr algn="ct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1982</a:t>
            </a:r>
          </a:p>
        </p:txBody>
      </p:sp>
      <p:cxnSp>
        <p:nvCxnSpPr>
          <p:cNvPr id="7" name="Straight Connector 6">
            <a:extLst>
              <a:ext uri="{FF2B5EF4-FFF2-40B4-BE49-F238E27FC236}">
                <a16:creationId xmlns:a16="http://schemas.microsoft.com/office/drawing/2014/main" id="{6EF7B323-7B54-D14C-9CB7-A7D8809F004D}"/>
              </a:ext>
            </a:extLst>
          </p:cNvPr>
          <p:cNvCxnSpPr>
            <a:cxnSpLocks/>
          </p:cNvCxnSpPr>
          <p:nvPr/>
        </p:nvCxnSpPr>
        <p:spPr>
          <a:xfrm flipH="1">
            <a:off x="11527604" y="1253445"/>
            <a:ext cx="664399"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BA43BA0-873C-D34B-B1F1-478E344C79BA}"/>
              </a:ext>
            </a:extLst>
          </p:cNvPr>
          <p:cNvCxnSpPr>
            <a:cxnSpLocks/>
          </p:cNvCxnSpPr>
          <p:nvPr/>
        </p:nvCxnSpPr>
        <p:spPr>
          <a:xfrm flipH="1">
            <a:off x="11825555" y="1613041"/>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AB28722-264E-B148-8CAF-99520CEC9E17}"/>
              </a:ext>
            </a:extLst>
          </p:cNvPr>
          <p:cNvCxnSpPr>
            <a:cxnSpLocks/>
          </p:cNvCxnSpPr>
          <p:nvPr/>
        </p:nvCxnSpPr>
        <p:spPr>
          <a:xfrm flipH="1">
            <a:off x="11825555" y="1972636"/>
            <a:ext cx="366449"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AE3CB62-87B4-C349-AAE4-2C9C3F797708}"/>
              </a:ext>
            </a:extLst>
          </p:cNvPr>
          <p:cNvCxnSpPr>
            <a:cxnSpLocks/>
          </p:cNvCxnSpPr>
          <p:nvPr/>
        </p:nvCxnSpPr>
        <p:spPr>
          <a:xfrm flipH="1">
            <a:off x="11825555" y="2342505"/>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E3F8EB9A-E3D8-4049-A359-CC9019A08CC3}"/>
              </a:ext>
            </a:extLst>
          </p:cNvPr>
          <p:cNvCxnSpPr>
            <a:cxnSpLocks/>
          </p:cNvCxnSpPr>
          <p:nvPr/>
        </p:nvCxnSpPr>
        <p:spPr>
          <a:xfrm flipH="1">
            <a:off x="11825555" y="2702100"/>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2C6E4C1-FD70-E847-BA74-0853C43BCB7F}"/>
              </a:ext>
            </a:extLst>
          </p:cNvPr>
          <p:cNvCxnSpPr>
            <a:cxnSpLocks/>
          </p:cNvCxnSpPr>
          <p:nvPr/>
        </p:nvCxnSpPr>
        <p:spPr>
          <a:xfrm flipH="1">
            <a:off x="11825555" y="3061696"/>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C1CBE5A-E5F3-AE41-A0EE-7E5ACBA938F8}"/>
              </a:ext>
            </a:extLst>
          </p:cNvPr>
          <p:cNvCxnSpPr>
            <a:cxnSpLocks/>
          </p:cNvCxnSpPr>
          <p:nvPr/>
        </p:nvCxnSpPr>
        <p:spPr>
          <a:xfrm flipH="1">
            <a:off x="11825555" y="3421291"/>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DFE756D-EE47-0A43-A2FF-65403B2F6791}"/>
              </a:ext>
            </a:extLst>
          </p:cNvPr>
          <p:cNvCxnSpPr>
            <a:cxnSpLocks/>
          </p:cNvCxnSpPr>
          <p:nvPr/>
        </p:nvCxnSpPr>
        <p:spPr>
          <a:xfrm flipH="1">
            <a:off x="11825555" y="3760339"/>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30A0BD8-F304-CD46-8985-3EEBCDE9C22C}"/>
              </a:ext>
            </a:extLst>
          </p:cNvPr>
          <p:cNvCxnSpPr>
            <a:cxnSpLocks/>
          </p:cNvCxnSpPr>
          <p:nvPr/>
        </p:nvCxnSpPr>
        <p:spPr>
          <a:xfrm flipH="1">
            <a:off x="11825555" y="4119934"/>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AF30DA94-4AFF-4243-93B7-B36571EACADB}"/>
              </a:ext>
            </a:extLst>
          </p:cNvPr>
          <p:cNvGrpSpPr/>
          <p:nvPr/>
        </p:nvGrpSpPr>
        <p:grpSpPr>
          <a:xfrm>
            <a:off x="-176" y="0"/>
            <a:ext cx="12502421" cy="13716000"/>
            <a:chOff x="-176" y="0"/>
            <a:chExt cx="12502421" cy="13716000"/>
          </a:xfrm>
        </p:grpSpPr>
        <p:pic>
          <p:nvPicPr>
            <p:cNvPr id="16" name="Picture 15">
              <a:extLst>
                <a:ext uri="{FF2B5EF4-FFF2-40B4-BE49-F238E27FC236}">
                  <a16:creationId xmlns:a16="http://schemas.microsoft.com/office/drawing/2014/main" id="{1986348E-85C7-7542-9477-4F6A34797FBC}"/>
                </a:ext>
              </a:extLst>
            </p:cNvPr>
            <p:cNvPicPr>
              <a:picLocks noChangeAspect="1"/>
            </p:cNvPicPr>
            <p:nvPr/>
          </p:nvPicPr>
          <p:blipFill>
            <a:blip r:embed="rId3"/>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60288C2C-411E-2C49-A37B-27C0E00628E9}"/>
                </a:ext>
              </a:extLst>
            </p:cNvPr>
            <p:cNvGrpSpPr/>
            <p:nvPr/>
          </p:nvGrpSpPr>
          <p:grpSpPr>
            <a:xfrm>
              <a:off x="10628732" y="785626"/>
              <a:ext cx="1873513" cy="5286748"/>
              <a:chOff x="10628732" y="7209744"/>
              <a:chExt cx="1873513" cy="5286748"/>
            </a:xfrm>
          </p:grpSpPr>
          <p:grpSp>
            <p:nvGrpSpPr>
              <p:cNvPr id="18" name="Group 17">
                <a:extLst>
                  <a:ext uri="{FF2B5EF4-FFF2-40B4-BE49-F238E27FC236}">
                    <a16:creationId xmlns:a16="http://schemas.microsoft.com/office/drawing/2014/main" id="{B66A9627-5411-0546-9B8A-01844F9A659E}"/>
                  </a:ext>
                </a:extLst>
              </p:cNvPr>
              <p:cNvGrpSpPr/>
              <p:nvPr/>
            </p:nvGrpSpPr>
            <p:grpSpPr>
              <a:xfrm>
                <a:off x="10724823" y="7209744"/>
                <a:ext cx="1467178" cy="808185"/>
                <a:chOff x="10724823" y="7209744"/>
                <a:chExt cx="1467178" cy="808185"/>
              </a:xfrm>
            </p:grpSpPr>
            <p:sp>
              <p:nvSpPr>
                <p:cNvPr id="53" name="TextBox 52">
                  <a:extLst>
                    <a:ext uri="{FF2B5EF4-FFF2-40B4-BE49-F238E27FC236}">
                      <a16:creationId xmlns:a16="http://schemas.microsoft.com/office/drawing/2014/main" id="{2F43F878-88A3-6E4D-9641-674619B61253}"/>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54" name="Group 53">
                  <a:extLst>
                    <a:ext uri="{FF2B5EF4-FFF2-40B4-BE49-F238E27FC236}">
                      <a16:creationId xmlns:a16="http://schemas.microsoft.com/office/drawing/2014/main" id="{CFBB127E-948B-2842-AE09-EF8D0B978CDA}"/>
                    </a:ext>
                  </a:extLst>
                </p:cNvPr>
                <p:cNvGrpSpPr/>
                <p:nvPr/>
              </p:nvGrpSpPr>
              <p:grpSpPr>
                <a:xfrm>
                  <a:off x="10724823" y="7381982"/>
                  <a:ext cx="1467178" cy="635947"/>
                  <a:chOff x="10724823" y="523982"/>
                  <a:chExt cx="1467178" cy="635947"/>
                </a:xfrm>
              </p:grpSpPr>
              <p:cxnSp>
                <p:nvCxnSpPr>
                  <p:cNvPr id="55" name="Straight Connector 54">
                    <a:extLst>
                      <a:ext uri="{FF2B5EF4-FFF2-40B4-BE49-F238E27FC236}">
                        <a16:creationId xmlns:a16="http://schemas.microsoft.com/office/drawing/2014/main" id="{085C7943-73D9-4D4A-80F3-054413DC038D}"/>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BFB42959-8BBD-3B40-A527-CADE1B90AFC6}"/>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E3D7D57E-F16F-C64A-BD7E-6B4EDD9F24CD}"/>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8" name="TextBox 57">
                    <a:extLst>
                      <a:ext uri="{FF2B5EF4-FFF2-40B4-BE49-F238E27FC236}">
                        <a16:creationId xmlns:a16="http://schemas.microsoft.com/office/drawing/2014/main" id="{1F7A738D-998D-D045-AB6D-69A6AFB594B9}"/>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9" name="Straight Connector 58">
                    <a:extLst>
                      <a:ext uri="{FF2B5EF4-FFF2-40B4-BE49-F238E27FC236}">
                        <a16:creationId xmlns:a16="http://schemas.microsoft.com/office/drawing/2014/main" id="{BBD1B5A4-4999-2941-B257-AEE106744B98}"/>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B62B1B16-73D4-B54B-80DA-E5879826F522}"/>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114C43B7-47CF-9F44-8A69-1FF435127EF4}"/>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9" name="Group 18">
                <a:extLst>
                  <a:ext uri="{FF2B5EF4-FFF2-40B4-BE49-F238E27FC236}">
                    <a16:creationId xmlns:a16="http://schemas.microsoft.com/office/drawing/2014/main" id="{17C06B28-B1EF-C344-9DCC-4A839FDD0A29}"/>
                  </a:ext>
                </a:extLst>
              </p:cNvPr>
              <p:cNvGrpSpPr/>
              <p:nvPr/>
            </p:nvGrpSpPr>
            <p:grpSpPr>
              <a:xfrm>
                <a:off x="10628732" y="8247878"/>
                <a:ext cx="1582604" cy="950716"/>
                <a:chOff x="10621004" y="1223256"/>
                <a:chExt cx="1582604" cy="950716"/>
              </a:xfrm>
            </p:grpSpPr>
            <p:sp>
              <p:nvSpPr>
                <p:cNvPr id="42" name="TextBox 41">
                  <a:extLst>
                    <a:ext uri="{FF2B5EF4-FFF2-40B4-BE49-F238E27FC236}">
                      <a16:creationId xmlns:a16="http://schemas.microsoft.com/office/drawing/2014/main" id="{640BA265-9457-9A4C-BEB6-977B93B8A139}"/>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3" name="Group 42">
                  <a:extLst>
                    <a:ext uri="{FF2B5EF4-FFF2-40B4-BE49-F238E27FC236}">
                      <a16:creationId xmlns:a16="http://schemas.microsoft.com/office/drawing/2014/main" id="{F1274A4A-08D0-FD4D-A6F4-C4AE3BB6438A}"/>
                    </a:ext>
                  </a:extLst>
                </p:cNvPr>
                <p:cNvGrpSpPr/>
                <p:nvPr/>
              </p:nvGrpSpPr>
              <p:grpSpPr>
                <a:xfrm>
                  <a:off x="10621004" y="1395494"/>
                  <a:ext cx="1582604" cy="778478"/>
                  <a:chOff x="10621004" y="1395494"/>
                  <a:chExt cx="1582604" cy="778478"/>
                </a:xfrm>
              </p:grpSpPr>
              <p:cxnSp>
                <p:nvCxnSpPr>
                  <p:cNvPr id="44" name="Straight Connector 43">
                    <a:extLst>
                      <a:ext uri="{FF2B5EF4-FFF2-40B4-BE49-F238E27FC236}">
                        <a16:creationId xmlns:a16="http://schemas.microsoft.com/office/drawing/2014/main" id="{0A30D480-6AD7-FB4E-AA25-F5BA4AC2D80F}"/>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B9C06308-5744-D24F-9C54-25D9272E9590}"/>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46" name="Straight Connector 45">
                    <a:extLst>
                      <a:ext uri="{FF2B5EF4-FFF2-40B4-BE49-F238E27FC236}">
                        <a16:creationId xmlns:a16="http://schemas.microsoft.com/office/drawing/2014/main" id="{6132EE60-B1E2-4745-866D-6ADB4A9FFEE2}"/>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04E4EE89-AA8C-B246-84E3-67E8C1EF3C10}"/>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8" name="Straight Connector 47">
                    <a:extLst>
                      <a:ext uri="{FF2B5EF4-FFF2-40B4-BE49-F238E27FC236}">
                        <a16:creationId xmlns:a16="http://schemas.microsoft.com/office/drawing/2014/main" id="{D2DD121B-E577-9F42-9417-8CD72218EB38}"/>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CF8DEA4B-6C8A-D24F-A496-32F2706E793D}"/>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50" name="Straight Connector 49">
                    <a:extLst>
                      <a:ext uri="{FF2B5EF4-FFF2-40B4-BE49-F238E27FC236}">
                        <a16:creationId xmlns:a16="http://schemas.microsoft.com/office/drawing/2014/main" id="{61DF753D-503D-8744-AE18-2C789211C289}"/>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9604EC87-782D-4747-9DAF-5978342C74CE}"/>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2" name="Straight Connector 51">
                    <a:extLst>
                      <a:ext uri="{FF2B5EF4-FFF2-40B4-BE49-F238E27FC236}">
                        <a16:creationId xmlns:a16="http://schemas.microsoft.com/office/drawing/2014/main" id="{080F251C-3907-C343-8E74-2B966D6F18A1}"/>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20" name="Group 19">
                <a:extLst>
                  <a:ext uri="{FF2B5EF4-FFF2-40B4-BE49-F238E27FC236}">
                    <a16:creationId xmlns:a16="http://schemas.microsoft.com/office/drawing/2014/main" id="{65D39BB2-7D59-2D49-AE66-5D861806D65C}"/>
                  </a:ext>
                </a:extLst>
              </p:cNvPr>
              <p:cNvGrpSpPr/>
              <p:nvPr/>
            </p:nvGrpSpPr>
            <p:grpSpPr>
              <a:xfrm>
                <a:off x="11111822" y="9546786"/>
                <a:ext cx="1390423" cy="330329"/>
                <a:chOff x="11051447" y="2253943"/>
                <a:chExt cx="1390423" cy="330329"/>
              </a:xfrm>
            </p:grpSpPr>
            <p:cxnSp>
              <p:nvCxnSpPr>
                <p:cNvPr id="39" name="Straight Connector 38">
                  <a:extLst>
                    <a:ext uri="{FF2B5EF4-FFF2-40B4-BE49-F238E27FC236}">
                      <a16:creationId xmlns:a16="http://schemas.microsoft.com/office/drawing/2014/main" id="{3311B7CD-9B98-F441-AAF7-23A28BE9D35E}"/>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12458DFE-A0A9-4045-89E3-85A4DEF1A661}"/>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1" name="TextBox 40">
                  <a:extLst>
                    <a:ext uri="{FF2B5EF4-FFF2-40B4-BE49-F238E27FC236}">
                      <a16:creationId xmlns:a16="http://schemas.microsoft.com/office/drawing/2014/main" id="{590CE0FB-00E2-3649-99A8-929C29A23171}"/>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1" name="Group 20">
                <a:extLst>
                  <a:ext uri="{FF2B5EF4-FFF2-40B4-BE49-F238E27FC236}">
                    <a16:creationId xmlns:a16="http://schemas.microsoft.com/office/drawing/2014/main" id="{3BA1242B-E4A6-2E42-B3BE-3902734A63D8}"/>
                  </a:ext>
                </a:extLst>
              </p:cNvPr>
              <p:cNvGrpSpPr/>
              <p:nvPr/>
            </p:nvGrpSpPr>
            <p:grpSpPr>
              <a:xfrm>
                <a:off x="10798903" y="10189737"/>
                <a:ext cx="1524761" cy="658813"/>
                <a:chOff x="10792174" y="2584715"/>
                <a:chExt cx="1524761" cy="658813"/>
              </a:xfrm>
            </p:grpSpPr>
            <p:cxnSp>
              <p:nvCxnSpPr>
                <p:cNvPr id="33" name="Straight Connector 32">
                  <a:extLst>
                    <a:ext uri="{FF2B5EF4-FFF2-40B4-BE49-F238E27FC236}">
                      <a16:creationId xmlns:a16="http://schemas.microsoft.com/office/drawing/2014/main" id="{7727ACB6-0C4D-1745-AA4D-9D558DA3C690}"/>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34302D8F-115E-494D-86E3-CB7D76417520}"/>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5" name="TextBox 34">
                  <a:extLst>
                    <a:ext uri="{FF2B5EF4-FFF2-40B4-BE49-F238E27FC236}">
                      <a16:creationId xmlns:a16="http://schemas.microsoft.com/office/drawing/2014/main" id="{F2A53AC2-C63A-1C41-A9EA-E19F80F3ED1B}"/>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36" name="Straight Connector 35">
                  <a:extLst>
                    <a:ext uri="{FF2B5EF4-FFF2-40B4-BE49-F238E27FC236}">
                      <a16:creationId xmlns:a16="http://schemas.microsoft.com/office/drawing/2014/main" id="{B0849DD3-C37A-934D-A2EA-0C5EA09D50CF}"/>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36A669D-4FA6-644D-9EC1-603031213B51}"/>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8" name="Straight Connector 37">
                  <a:extLst>
                    <a:ext uri="{FF2B5EF4-FFF2-40B4-BE49-F238E27FC236}">
                      <a16:creationId xmlns:a16="http://schemas.microsoft.com/office/drawing/2014/main" id="{4F88EBD3-1083-3948-9192-97784282D977}"/>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85256262-1FA5-FA49-8848-B2C7DADCED1D}"/>
                  </a:ext>
                </a:extLst>
              </p:cNvPr>
              <p:cNvGrpSpPr/>
              <p:nvPr/>
            </p:nvGrpSpPr>
            <p:grpSpPr>
              <a:xfrm>
                <a:off x="10808161" y="11198857"/>
                <a:ext cx="1487691" cy="635089"/>
                <a:chOff x="10813185" y="3299360"/>
                <a:chExt cx="1487691" cy="635089"/>
              </a:xfrm>
            </p:grpSpPr>
            <p:cxnSp>
              <p:nvCxnSpPr>
                <p:cNvPr id="27" name="Straight Connector 26">
                  <a:extLst>
                    <a:ext uri="{FF2B5EF4-FFF2-40B4-BE49-F238E27FC236}">
                      <a16:creationId xmlns:a16="http://schemas.microsoft.com/office/drawing/2014/main" id="{354806C0-7913-2944-9D3A-4780B619C34B}"/>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7492DA84-D6BB-5947-A7AC-6FC4F21E4C77}"/>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9" name="TextBox 28">
                  <a:extLst>
                    <a:ext uri="{FF2B5EF4-FFF2-40B4-BE49-F238E27FC236}">
                      <a16:creationId xmlns:a16="http://schemas.microsoft.com/office/drawing/2014/main" id="{80DA674E-9443-CB4E-BC4E-961215DB36EB}"/>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30" name="Straight Connector 29">
                  <a:extLst>
                    <a:ext uri="{FF2B5EF4-FFF2-40B4-BE49-F238E27FC236}">
                      <a16:creationId xmlns:a16="http://schemas.microsoft.com/office/drawing/2014/main" id="{DAA04EE0-6C52-4F4F-8D9A-047D8FFBD83E}"/>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03C1CA8B-6129-6B43-844D-DA016F0DE78D}"/>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2" name="Straight Connector 31">
                  <a:extLst>
                    <a:ext uri="{FF2B5EF4-FFF2-40B4-BE49-F238E27FC236}">
                      <a16:creationId xmlns:a16="http://schemas.microsoft.com/office/drawing/2014/main" id="{17D010D3-888C-7148-807B-C0A31B71F95A}"/>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51028546-25EF-2C4B-84E1-74D303446491}"/>
                  </a:ext>
                </a:extLst>
              </p:cNvPr>
              <p:cNvGrpSpPr/>
              <p:nvPr/>
            </p:nvGrpSpPr>
            <p:grpSpPr>
              <a:xfrm>
                <a:off x="11111822" y="12166163"/>
                <a:ext cx="1390423" cy="330329"/>
                <a:chOff x="11107663" y="4045437"/>
                <a:chExt cx="1390423" cy="330329"/>
              </a:xfrm>
            </p:grpSpPr>
            <p:cxnSp>
              <p:nvCxnSpPr>
                <p:cNvPr id="24" name="Straight Connector 23">
                  <a:extLst>
                    <a:ext uri="{FF2B5EF4-FFF2-40B4-BE49-F238E27FC236}">
                      <a16:creationId xmlns:a16="http://schemas.microsoft.com/office/drawing/2014/main" id="{9DF1BB42-5C70-FB47-8716-CFD12D1E63B1}"/>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159D0CB-AE1E-0346-B8AF-9DA58F7DA731}"/>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26" name="TextBox 25">
                  <a:extLst>
                    <a:ext uri="{FF2B5EF4-FFF2-40B4-BE49-F238E27FC236}">
                      <a16:creationId xmlns:a16="http://schemas.microsoft.com/office/drawing/2014/main" id="{EC3AB331-9A42-4445-B8F3-A7475492015D}"/>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pic>
          <p:nvPicPr>
            <p:cNvPr id="62" name="Picture 61">
              <a:extLst>
                <a:ext uri="{FF2B5EF4-FFF2-40B4-BE49-F238E27FC236}">
                  <a16:creationId xmlns:a16="http://schemas.microsoft.com/office/drawing/2014/main" id="{0D243595-D8F4-0C45-8860-EC655C342F88}"/>
                </a:ext>
              </a:extLst>
            </p:cNvPr>
            <p:cNvPicPr>
              <a:picLocks noChangeAspect="1"/>
            </p:cNvPicPr>
            <p:nvPr/>
          </p:nvPicPr>
          <p:blipFill>
            <a:blip r:embed="rId4"/>
            <a:stretch>
              <a:fillRect/>
            </a:stretch>
          </p:blipFill>
          <p:spPr>
            <a:xfrm>
              <a:off x="-176" y="6858000"/>
              <a:ext cx="12192000" cy="6858000"/>
            </a:xfrm>
            <a:prstGeom prst="rect">
              <a:avLst/>
            </a:prstGeom>
          </p:spPr>
        </p:pic>
      </p:grpSp>
    </p:spTree>
    <p:extLst>
      <p:ext uri="{BB962C8B-B14F-4D97-AF65-F5344CB8AC3E}">
        <p14:creationId xmlns:p14="http://schemas.microsoft.com/office/powerpoint/2010/main" val="34423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64"/>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F0B283-3D11-CC4A-8A39-9C779CC47945}"/>
              </a:ext>
            </a:extLst>
          </p:cNvPr>
          <p:cNvGrpSpPr/>
          <p:nvPr/>
        </p:nvGrpSpPr>
        <p:grpSpPr>
          <a:xfrm>
            <a:off x="0" y="0"/>
            <a:ext cx="12502245" cy="13716000"/>
            <a:chOff x="0" y="0"/>
            <a:chExt cx="12502245" cy="13716000"/>
          </a:xfrm>
        </p:grpSpPr>
        <p:pic>
          <p:nvPicPr>
            <p:cNvPr id="3" name="Picture 2">
              <a:extLst>
                <a:ext uri="{FF2B5EF4-FFF2-40B4-BE49-F238E27FC236}">
                  <a16:creationId xmlns:a16="http://schemas.microsoft.com/office/drawing/2014/main" id="{4C79A8A1-23B7-1149-B2D6-5DD6D520F610}"/>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F78B2CA9-9EF2-3345-9EF4-E58776B2BFD2}"/>
                </a:ext>
              </a:extLst>
            </p:cNvPr>
            <p:cNvGrpSpPr/>
            <p:nvPr/>
          </p:nvGrpSpPr>
          <p:grpSpPr>
            <a:xfrm>
              <a:off x="0" y="6858000"/>
              <a:ext cx="12502245" cy="6858000"/>
              <a:chOff x="0" y="0"/>
              <a:chExt cx="12502245" cy="6858000"/>
            </a:xfrm>
          </p:grpSpPr>
          <p:pic>
            <p:nvPicPr>
              <p:cNvPr id="5" name="Picture 4">
                <a:extLst>
                  <a:ext uri="{FF2B5EF4-FFF2-40B4-BE49-F238E27FC236}">
                    <a16:creationId xmlns:a16="http://schemas.microsoft.com/office/drawing/2014/main" id="{2A0AFD5B-1D7D-C748-ADE0-157193EC5785}"/>
                  </a:ext>
                </a:extLst>
              </p:cNvPr>
              <p:cNvPicPr>
                <a:picLocks noChangeAspect="1"/>
              </p:cNvPicPr>
              <p:nvPr/>
            </p:nvPicPr>
            <p:blipFill>
              <a:blip r:embed="rId3"/>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52A215B9-9089-394B-BC85-8F4787F4D949}"/>
                  </a:ext>
                </a:extLst>
              </p:cNvPr>
              <p:cNvGrpSpPr/>
              <p:nvPr/>
            </p:nvGrpSpPr>
            <p:grpSpPr>
              <a:xfrm>
                <a:off x="10628732" y="785626"/>
                <a:ext cx="1873513" cy="5286748"/>
                <a:chOff x="10628732" y="7209744"/>
                <a:chExt cx="1873513" cy="5286748"/>
              </a:xfrm>
            </p:grpSpPr>
            <p:grpSp>
              <p:nvGrpSpPr>
                <p:cNvPr id="7" name="Group 6">
                  <a:extLst>
                    <a:ext uri="{FF2B5EF4-FFF2-40B4-BE49-F238E27FC236}">
                      <a16:creationId xmlns:a16="http://schemas.microsoft.com/office/drawing/2014/main" id="{CE399FE7-DC87-2549-A5E3-B770D2D8FF8F}"/>
                    </a:ext>
                  </a:extLst>
                </p:cNvPr>
                <p:cNvGrpSpPr/>
                <p:nvPr/>
              </p:nvGrpSpPr>
              <p:grpSpPr>
                <a:xfrm>
                  <a:off x="10724823" y="7209744"/>
                  <a:ext cx="1467178" cy="808185"/>
                  <a:chOff x="10724823" y="7209744"/>
                  <a:chExt cx="1467178" cy="808185"/>
                </a:xfrm>
              </p:grpSpPr>
              <p:sp>
                <p:nvSpPr>
                  <p:cNvPr id="42" name="TextBox 41">
                    <a:extLst>
                      <a:ext uri="{FF2B5EF4-FFF2-40B4-BE49-F238E27FC236}">
                        <a16:creationId xmlns:a16="http://schemas.microsoft.com/office/drawing/2014/main" id="{D4D6361D-77FB-DC4B-A669-BA23D39D4F45}"/>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43" name="Group 42">
                    <a:extLst>
                      <a:ext uri="{FF2B5EF4-FFF2-40B4-BE49-F238E27FC236}">
                        <a16:creationId xmlns:a16="http://schemas.microsoft.com/office/drawing/2014/main" id="{FD4016EB-6405-DC4D-BDAA-87AA62B2A47D}"/>
                      </a:ext>
                    </a:extLst>
                  </p:cNvPr>
                  <p:cNvGrpSpPr/>
                  <p:nvPr/>
                </p:nvGrpSpPr>
                <p:grpSpPr>
                  <a:xfrm>
                    <a:off x="10724823" y="7381982"/>
                    <a:ext cx="1467178" cy="635947"/>
                    <a:chOff x="10724823" y="523982"/>
                    <a:chExt cx="1467178" cy="635947"/>
                  </a:xfrm>
                </p:grpSpPr>
                <p:cxnSp>
                  <p:nvCxnSpPr>
                    <p:cNvPr id="44" name="Straight Connector 43">
                      <a:extLst>
                        <a:ext uri="{FF2B5EF4-FFF2-40B4-BE49-F238E27FC236}">
                          <a16:creationId xmlns:a16="http://schemas.microsoft.com/office/drawing/2014/main" id="{EBE8791F-FD06-EA40-AB60-58990511F405}"/>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BCF7309D-9DAB-3C4F-8EC5-8922C7360C78}"/>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F1C7D8FB-F37F-4C4A-9E2B-0D9B3FEC2A3C}"/>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47" name="TextBox 46">
                      <a:extLst>
                        <a:ext uri="{FF2B5EF4-FFF2-40B4-BE49-F238E27FC236}">
                          <a16:creationId xmlns:a16="http://schemas.microsoft.com/office/drawing/2014/main" id="{8032E986-8A8D-9D4A-8A59-6B549901A5A3}"/>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48" name="Straight Connector 47">
                      <a:extLst>
                        <a:ext uri="{FF2B5EF4-FFF2-40B4-BE49-F238E27FC236}">
                          <a16:creationId xmlns:a16="http://schemas.microsoft.com/office/drawing/2014/main" id="{564B37F0-36A9-634C-A8AB-D7379A40AD8F}"/>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56031A03-5A88-9A42-B2DC-CB03F4696596}"/>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6DF7CA84-C71B-734C-9FC8-646A81B61BF3}"/>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8" name="Group 7">
                  <a:extLst>
                    <a:ext uri="{FF2B5EF4-FFF2-40B4-BE49-F238E27FC236}">
                      <a16:creationId xmlns:a16="http://schemas.microsoft.com/office/drawing/2014/main" id="{72A25C48-A79E-0642-918A-B79A9E909A40}"/>
                    </a:ext>
                  </a:extLst>
                </p:cNvPr>
                <p:cNvGrpSpPr/>
                <p:nvPr/>
              </p:nvGrpSpPr>
              <p:grpSpPr>
                <a:xfrm>
                  <a:off x="10628732" y="8247878"/>
                  <a:ext cx="1582604" cy="950716"/>
                  <a:chOff x="10621004" y="1223256"/>
                  <a:chExt cx="1582604" cy="950716"/>
                </a:xfrm>
              </p:grpSpPr>
              <p:sp>
                <p:nvSpPr>
                  <p:cNvPr id="31" name="TextBox 30">
                    <a:extLst>
                      <a:ext uri="{FF2B5EF4-FFF2-40B4-BE49-F238E27FC236}">
                        <a16:creationId xmlns:a16="http://schemas.microsoft.com/office/drawing/2014/main" id="{7FA7CBAF-CDB2-114B-B948-214A3A6C65CC}"/>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32" name="Group 31">
                    <a:extLst>
                      <a:ext uri="{FF2B5EF4-FFF2-40B4-BE49-F238E27FC236}">
                        <a16:creationId xmlns:a16="http://schemas.microsoft.com/office/drawing/2014/main" id="{9803A138-C9B4-1947-AD63-587AFE61885C}"/>
                      </a:ext>
                    </a:extLst>
                  </p:cNvPr>
                  <p:cNvGrpSpPr/>
                  <p:nvPr/>
                </p:nvGrpSpPr>
                <p:grpSpPr>
                  <a:xfrm>
                    <a:off x="10621004" y="1395494"/>
                    <a:ext cx="1582604" cy="778478"/>
                    <a:chOff x="10621004" y="1395494"/>
                    <a:chExt cx="1582604" cy="778478"/>
                  </a:xfrm>
                </p:grpSpPr>
                <p:cxnSp>
                  <p:nvCxnSpPr>
                    <p:cNvPr id="33" name="Straight Connector 32">
                      <a:extLst>
                        <a:ext uri="{FF2B5EF4-FFF2-40B4-BE49-F238E27FC236}">
                          <a16:creationId xmlns:a16="http://schemas.microsoft.com/office/drawing/2014/main" id="{5DEFC4C1-C21D-B248-BF10-996B0400187E}"/>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2601B6D9-3E40-F146-BE82-2A0701E682CE}"/>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35" name="Straight Connector 34">
                      <a:extLst>
                        <a:ext uri="{FF2B5EF4-FFF2-40B4-BE49-F238E27FC236}">
                          <a16:creationId xmlns:a16="http://schemas.microsoft.com/office/drawing/2014/main" id="{52FAC047-9D71-BA49-837A-810F074E899D}"/>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035E08AD-B8E6-0D49-90F3-062395A51DB4}"/>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37" name="Straight Connector 36">
                      <a:extLst>
                        <a:ext uri="{FF2B5EF4-FFF2-40B4-BE49-F238E27FC236}">
                          <a16:creationId xmlns:a16="http://schemas.microsoft.com/office/drawing/2014/main" id="{3F8D693D-CAD1-4C44-9887-375F006C7C0F}"/>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469ED970-FFAF-A240-A38B-7CD63895F701}"/>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39" name="Straight Connector 38">
                      <a:extLst>
                        <a:ext uri="{FF2B5EF4-FFF2-40B4-BE49-F238E27FC236}">
                          <a16:creationId xmlns:a16="http://schemas.microsoft.com/office/drawing/2014/main" id="{57DFD18B-A2DC-0440-BFE0-41A57466D5B0}"/>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A0EE514-E4E6-544C-B774-BECE8E4E5B8C}"/>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41" name="Straight Connector 40">
                      <a:extLst>
                        <a:ext uri="{FF2B5EF4-FFF2-40B4-BE49-F238E27FC236}">
                          <a16:creationId xmlns:a16="http://schemas.microsoft.com/office/drawing/2014/main" id="{D0DF2306-50CC-CE43-9D6D-E3CEE0B6EA70}"/>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9" name="Group 8">
                  <a:extLst>
                    <a:ext uri="{FF2B5EF4-FFF2-40B4-BE49-F238E27FC236}">
                      <a16:creationId xmlns:a16="http://schemas.microsoft.com/office/drawing/2014/main" id="{7A674D20-EB37-6E46-BA92-C8A1601174AD}"/>
                    </a:ext>
                  </a:extLst>
                </p:cNvPr>
                <p:cNvGrpSpPr/>
                <p:nvPr/>
              </p:nvGrpSpPr>
              <p:grpSpPr>
                <a:xfrm>
                  <a:off x="11111822" y="9546786"/>
                  <a:ext cx="1390423" cy="330329"/>
                  <a:chOff x="11051447" y="2253943"/>
                  <a:chExt cx="1390423" cy="330329"/>
                </a:xfrm>
              </p:grpSpPr>
              <p:cxnSp>
                <p:nvCxnSpPr>
                  <p:cNvPr id="28" name="Straight Connector 27">
                    <a:extLst>
                      <a:ext uri="{FF2B5EF4-FFF2-40B4-BE49-F238E27FC236}">
                        <a16:creationId xmlns:a16="http://schemas.microsoft.com/office/drawing/2014/main" id="{EC28FD1F-009C-414C-80C8-23F4287648D0}"/>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2A7B9D7A-0645-E24D-9B5D-6F36DF9E64B5}"/>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30" name="TextBox 29">
                    <a:extLst>
                      <a:ext uri="{FF2B5EF4-FFF2-40B4-BE49-F238E27FC236}">
                        <a16:creationId xmlns:a16="http://schemas.microsoft.com/office/drawing/2014/main" id="{F5E9A587-F9C7-BD42-BEEF-5031B8358091}"/>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10" name="Group 9">
                  <a:extLst>
                    <a:ext uri="{FF2B5EF4-FFF2-40B4-BE49-F238E27FC236}">
                      <a16:creationId xmlns:a16="http://schemas.microsoft.com/office/drawing/2014/main" id="{85627B7E-B1A4-7246-8DA9-DF53ABE75595}"/>
                    </a:ext>
                  </a:extLst>
                </p:cNvPr>
                <p:cNvGrpSpPr/>
                <p:nvPr/>
              </p:nvGrpSpPr>
              <p:grpSpPr>
                <a:xfrm>
                  <a:off x="10798903" y="10189737"/>
                  <a:ext cx="1524761" cy="658813"/>
                  <a:chOff x="10792174" y="2584715"/>
                  <a:chExt cx="1524761" cy="658813"/>
                </a:xfrm>
              </p:grpSpPr>
              <p:cxnSp>
                <p:nvCxnSpPr>
                  <p:cNvPr id="22" name="Straight Connector 21">
                    <a:extLst>
                      <a:ext uri="{FF2B5EF4-FFF2-40B4-BE49-F238E27FC236}">
                        <a16:creationId xmlns:a16="http://schemas.microsoft.com/office/drawing/2014/main" id="{B9F721D0-E616-F848-AFED-A3D5095D904D}"/>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62030EA-699C-E24E-B2A4-175CA58F6D91}"/>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24" name="TextBox 23">
                    <a:extLst>
                      <a:ext uri="{FF2B5EF4-FFF2-40B4-BE49-F238E27FC236}">
                        <a16:creationId xmlns:a16="http://schemas.microsoft.com/office/drawing/2014/main" id="{4D49D5A7-1175-674A-A6D0-AA73CE35A981}"/>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25" name="Straight Connector 24">
                    <a:extLst>
                      <a:ext uri="{FF2B5EF4-FFF2-40B4-BE49-F238E27FC236}">
                        <a16:creationId xmlns:a16="http://schemas.microsoft.com/office/drawing/2014/main" id="{F69A7660-1B45-E849-BDCE-A1FE58B7574A}"/>
                      </a:ext>
                    </a:extLst>
                  </p:cNvPr>
                  <p:cNvCxnSpPr>
                    <a:cxnSpLocks/>
                  </p:cNvCxnSpPr>
                  <p:nvPr/>
                </p:nvCxnSpPr>
                <p:spPr>
                  <a:xfrm flipH="1">
                    <a:off x="11868900" y="3008831"/>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FD941DCF-DFA0-0942-BF87-7D5B6A060B74}"/>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27" name="Straight Connector 26">
                    <a:extLst>
                      <a:ext uri="{FF2B5EF4-FFF2-40B4-BE49-F238E27FC236}">
                        <a16:creationId xmlns:a16="http://schemas.microsoft.com/office/drawing/2014/main" id="{8867A03B-0769-A44E-8A6C-7679C0D95043}"/>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67663256-F66B-904E-806C-D7919EE7A3E9}"/>
                    </a:ext>
                  </a:extLst>
                </p:cNvPr>
                <p:cNvGrpSpPr/>
                <p:nvPr/>
              </p:nvGrpSpPr>
              <p:grpSpPr>
                <a:xfrm>
                  <a:off x="10808161" y="11198857"/>
                  <a:ext cx="1487691" cy="635089"/>
                  <a:chOff x="10813185" y="3299360"/>
                  <a:chExt cx="1487691" cy="635089"/>
                </a:xfrm>
              </p:grpSpPr>
              <p:cxnSp>
                <p:nvCxnSpPr>
                  <p:cNvPr id="16" name="Straight Connector 15">
                    <a:extLst>
                      <a:ext uri="{FF2B5EF4-FFF2-40B4-BE49-F238E27FC236}">
                        <a16:creationId xmlns:a16="http://schemas.microsoft.com/office/drawing/2014/main" id="{47BC2609-C4F2-4D43-8365-660A72B91E36}"/>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6736FCD-3679-6948-9BFF-99A937C09BD2}"/>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18" name="TextBox 17">
                    <a:extLst>
                      <a:ext uri="{FF2B5EF4-FFF2-40B4-BE49-F238E27FC236}">
                        <a16:creationId xmlns:a16="http://schemas.microsoft.com/office/drawing/2014/main" id="{A635D717-4D1B-9C45-8878-12B78DB579C3}"/>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19" name="Straight Connector 18">
                    <a:extLst>
                      <a:ext uri="{FF2B5EF4-FFF2-40B4-BE49-F238E27FC236}">
                        <a16:creationId xmlns:a16="http://schemas.microsoft.com/office/drawing/2014/main" id="{9E198DD6-8A98-A24C-92DD-56B053143664}"/>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B6998E2-93CE-1440-80D0-093D822C47CA}"/>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21" name="Straight Connector 20">
                    <a:extLst>
                      <a:ext uri="{FF2B5EF4-FFF2-40B4-BE49-F238E27FC236}">
                        <a16:creationId xmlns:a16="http://schemas.microsoft.com/office/drawing/2014/main" id="{3D402044-5C34-6749-8B74-E22BBB061110}"/>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770777E9-C07F-B44C-AB8D-B779BA38579C}"/>
                    </a:ext>
                  </a:extLst>
                </p:cNvPr>
                <p:cNvGrpSpPr/>
                <p:nvPr/>
              </p:nvGrpSpPr>
              <p:grpSpPr>
                <a:xfrm>
                  <a:off x="11111822" y="12166163"/>
                  <a:ext cx="1390423" cy="330329"/>
                  <a:chOff x="11107663" y="4045437"/>
                  <a:chExt cx="1390423" cy="330329"/>
                </a:xfrm>
              </p:grpSpPr>
              <p:cxnSp>
                <p:nvCxnSpPr>
                  <p:cNvPr id="13" name="Straight Connector 12">
                    <a:extLst>
                      <a:ext uri="{FF2B5EF4-FFF2-40B4-BE49-F238E27FC236}">
                        <a16:creationId xmlns:a16="http://schemas.microsoft.com/office/drawing/2014/main" id="{71C5B7E3-2434-2D46-B2FA-BCBD5DD988FC}"/>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132BFD4-6C41-7345-A559-6535AB193620}"/>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15" name="TextBox 14">
                    <a:extLst>
                      <a:ext uri="{FF2B5EF4-FFF2-40B4-BE49-F238E27FC236}">
                        <a16:creationId xmlns:a16="http://schemas.microsoft.com/office/drawing/2014/main" id="{8B5A49BA-10BE-2546-9990-E94326FC21A4}"/>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395065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0FD58FC0-A946-9247-84EC-0AF468B89645}"/>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91056FFE-54A0-3946-A2D3-A8572CA21E7C}"/>
                </a:ext>
              </a:extLst>
            </p:cNvPr>
            <p:cNvPicPr>
              <a:picLocks noChangeAspect="1"/>
            </p:cNvPicPr>
            <p:nvPr/>
          </p:nvPicPr>
          <p:blipFill>
            <a:blip r:embed="rId2">
              <a:extLst>
                <a:ext uri="{BEBA8EAE-BF5A-486C-A8C5-ECC9F3942E4B}">
                  <a14:imgProps xmlns:a14="http://schemas.microsoft.com/office/drawing/2010/main">
                    <a14:imgLayer>
                      <a14:imgEffect>
                        <a14:artisticBlur radius="12"/>
                      </a14:imgEffect>
                    </a14:imgLayer>
                  </a14:imgProps>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9822A6AC-9403-0845-A1F5-233B09624F0D}"/>
                </a:ext>
              </a:extLst>
            </p:cNvPr>
            <p:cNvSpPr txBox="1"/>
            <p:nvPr/>
          </p:nvSpPr>
          <p:spPr>
            <a:xfrm>
              <a:off x="756728" y="2796495"/>
              <a:ext cx="5339272" cy="1323439"/>
            </a:xfrm>
            <a:prstGeom prst="rect">
              <a:avLst/>
            </a:prstGeom>
            <a:noFill/>
          </p:spPr>
          <p:txBody>
            <a:bodyPr wrap="square" rtlCol="0">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The rise in processor power and portability in the '80s meant companies that wanted to quickly build a prototype could start to do so entirely in-house.</a:t>
              </a:r>
            </a:p>
          </p:txBody>
        </p:sp>
        <p:pic>
          <p:nvPicPr>
            <p:cNvPr id="2" name="Picture 1">
              <a:extLst>
                <a:ext uri="{FF2B5EF4-FFF2-40B4-BE49-F238E27FC236}">
                  <a16:creationId xmlns:a16="http://schemas.microsoft.com/office/drawing/2014/main" id="{C0FFCAFC-89CB-8249-9F1D-8C38836F6212}"/>
                </a:ext>
              </a:extLst>
            </p:cNvPr>
            <p:cNvPicPr>
              <a:picLocks noChangeAspect="1"/>
            </p:cNvPicPr>
            <p:nvPr/>
          </p:nvPicPr>
          <p:blipFill>
            <a:blip r:embed="rId3"/>
            <a:stretch>
              <a:fillRect/>
            </a:stretch>
          </p:blipFill>
          <p:spPr>
            <a:xfrm>
              <a:off x="6602854" y="1931932"/>
              <a:ext cx="4399174" cy="2978718"/>
            </a:xfrm>
            <a:prstGeom prst="rect">
              <a:avLst/>
            </a:prstGeom>
            <a:effectLst>
              <a:softEdge rad="0"/>
            </a:effectLst>
          </p:spPr>
        </p:pic>
      </p:grpSp>
    </p:spTree>
    <p:extLst>
      <p:ext uri="{BB962C8B-B14F-4D97-AF65-F5344CB8AC3E}">
        <p14:creationId xmlns:p14="http://schemas.microsoft.com/office/powerpoint/2010/main" val="74299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EEA427D8-8284-5947-A943-3AE1E3409EB3}"/>
              </a:ext>
            </a:extLst>
          </p:cNvPr>
          <p:cNvGrpSpPr/>
          <p:nvPr/>
        </p:nvGrpSpPr>
        <p:grpSpPr>
          <a:xfrm>
            <a:off x="0" y="0"/>
            <a:ext cx="12502245" cy="13716000"/>
            <a:chOff x="0" y="0"/>
            <a:chExt cx="12502245" cy="13716000"/>
          </a:xfrm>
        </p:grpSpPr>
        <p:grpSp>
          <p:nvGrpSpPr>
            <p:cNvPr id="3" name="Group 2">
              <a:extLst>
                <a:ext uri="{FF2B5EF4-FFF2-40B4-BE49-F238E27FC236}">
                  <a16:creationId xmlns:a16="http://schemas.microsoft.com/office/drawing/2014/main" id="{EF407813-BD2D-A242-AF45-434C1C5D610E}"/>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53B03F3-AA7D-1342-AB9D-1642F9CBA855}"/>
                  </a:ext>
                </a:extLst>
              </p:cNvPr>
              <p:cNvPicPr>
                <a:picLocks noChangeAspect="1"/>
              </p:cNvPicPr>
              <p:nvPr/>
            </p:nvPicPr>
            <p:blipFill>
              <a:blip r:embed="rId2">
                <a:extLst>
                  <a:ext uri="{BEBA8EAE-BF5A-486C-A8C5-ECC9F3942E4B}">
                    <a14:imgProps xmlns:a14="http://schemas.microsoft.com/office/drawing/2010/main">
                      <a14:imgLayer>
                        <a14:imgEffect>
                          <a14:artisticBlur radius="12"/>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CA32BF6-91C4-AF4E-B45B-49235C01B15C}"/>
                  </a:ext>
                </a:extLst>
              </p:cNvPr>
              <p:cNvSpPr txBox="1"/>
              <p:nvPr/>
            </p:nvSpPr>
            <p:spPr>
              <a:xfrm>
                <a:off x="756728" y="2796495"/>
                <a:ext cx="5339272" cy="1323439"/>
              </a:xfrm>
              <a:prstGeom prst="rect">
                <a:avLst/>
              </a:prstGeom>
              <a:noFill/>
            </p:spPr>
            <p:txBody>
              <a:bodyPr wrap="square" rtlCol="0">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The rise in processor power and portability in the '80s meant companies that wanted to quickly build a prototype could start to do so entirely in-house.</a:t>
                </a:r>
              </a:p>
            </p:txBody>
          </p:sp>
          <p:pic>
            <p:nvPicPr>
              <p:cNvPr id="6" name="Picture 5">
                <a:extLst>
                  <a:ext uri="{FF2B5EF4-FFF2-40B4-BE49-F238E27FC236}">
                    <a16:creationId xmlns:a16="http://schemas.microsoft.com/office/drawing/2014/main" id="{F79D36B2-B04A-B449-A390-EC81B092E91A}"/>
                  </a:ext>
                </a:extLst>
              </p:cNvPr>
              <p:cNvPicPr>
                <a:picLocks noChangeAspect="1"/>
              </p:cNvPicPr>
              <p:nvPr/>
            </p:nvPicPr>
            <p:blipFill>
              <a:blip r:embed="rId3"/>
              <a:stretch>
                <a:fillRect/>
              </a:stretch>
            </p:blipFill>
            <p:spPr>
              <a:xfrm>
                <a:off x="6602854" y="1931932"/>
                <a:ext cx="4399174" cy="2978718"/>
              </a:xfrm>
              <a:prstGeom prst="rect">
                <a:avLst/>
              </a:prstGeom>
              <a:effectLst>
                <a:softEdge rad="0"/>
              </a:effectLst>
            </p:spPr>
          </p:pic>
        </p:grpSp>
        <p:grpSp>
          <p:nvGrpSpPr>
            <p:cNvPr id="56" name="Group 55">
              <a:extLst>
                <a:ext uri="{FF2B5EF4-FFF2-40B4-BE49-F238E27FC236}">
                  <a16:creationId xmlns:a16="http://schemas.microsoft.com/office/drawing/2014/main" id="{83C5EAAA-5624-A34D-881C-EDFB12C7F038}"/>
                </a:ext>
              </a:extLst>
            </p:cNvPr>
            <p:cNvGrpSpPr/>
            <p:nvPr/>
          </p:nvGrpSpPr>
          <p:grpSpPr>
            <a:xfrm>
              <a:off x="0" y="6858000"/>
              <a:ext cx="12502245" cy="6858000"/>
              <a:chOff x="0" y="0"/>
              <a:chExt cx="12502245" cy="6858000"/>
            </a:xfrm>
          </p:grpSpPr>
          <p:pic>
            <p:nvPicPr>
              <p:cNvPr id="10" name="Picture 9">
                <a:extLst>
                  <a:ext uri="{FF2B5EF4-FFF2-40B4-BE49-F238E27FC236}">
                    <a16:creationId xmlns:a16="http://schemas.microsoft.com/office/drawing/2014/main" id="{5E4C41F3-D5E2-B042-92A7-29DDC869E6C0}"/>
                  </a:ext>
                </a:extLst>
              </p:cNvPr>
              <p:cNvPicPr>
                <a:picLocks noChangeAspect="1"/>
              </p:cNvPicPr>
              <p:nvPr/>
            </p:nvPicPr>
            <p:blipFill>
              <a:blip r:embed="rId4"/>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981F8E8-16AA-1449-AA96-EC04F70BECFF}"/>
                  </a:ext>
                </a:extLst>
              </p:cNvPr>
              <p:cNvGrpSpPr/>
              <p:nvPr/>
            </p:nvGrpSpPr>
            <p:grpSpPr>
              <a:xfrm>
                <a:off x="10628732" y="506226"/>
                <a:ext cx="1873513" cy="5286748"/>
                <a:chOff x="10628732" y="7209744"/>
                <a:chExt cx="1873513" cy="5286748"/>
              </a:xfrm>
            </p:grpSpPr>
            <p:grpSp>
              <p:nvGrpSpPr>
                <p:cNvPr id="12" name="Group 11">
                  <a:extLst>
                    <a:ext uri="{FF2B5EF4-FFF2-40B4-BE49-F238E27FC236}">
                      <a16:creationId xmlns:a16="http://schemas.microsoft.com/office/drawing/2014/main" id="{5A986B5B-ED38-9F4F-A013-12B99B11B743}"/>
                    </a:ext>
                  </a:extLst>
                </p:cNvPr>
                <p:cNvGrpSpPr/>
                <p:nvPr/>
              </p:nvGrpSpPr>
              <p:grpSpPr>
                <a:xfrm>
                  <a:off x="10724823" y="7209744"/>
                  <a:ext cx="1467178" cy="808185"/>
                  <a:chOff x="10724823" y="7209744"/>
                  <a:chExt cx="1467178" cy="808185"/>
                </a:xfrm>
              </p:grpSpPr>
              <p:sp>
                <p:nvSpPr>
                  <p:cNvPr id="47" name="TextBox 46">
                    <a:extLst>
                      <a:ext uri="{FF2B5EF4-FFF2-40B4-BE49-F238E27FC236}">
                        <a16:creationId xmlns:a16="http://schemas.microsoft.com/office/drawing/2014/main" id="{698FF686-8E15-DA42-99AD-BBA479DCADF6}"/>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48" name="Group 47">
                    <a:extLst>
                      <a:ext uri="{FF2B5EF4-FFF2-40B4-BE49-F238E27FC236}">
                        <a16:creationId xmlns:a16="http://schemas.microsoft.com/office/drawing/2014/main" id="{5162CE36-2C66-E142-BC51-19C835D8A43F}"/>
                      </a:ext>
                    </a:extLst>
                  </p:cNvPr>
                  <p:cNvGrpSpPr/>
                  <p:nvPr/>
                </p:nvGrpSpPr>
                <p:grpSpPr>
                  <a:xfrm>
                    <a:off x="10724823" y="7381982"/>
                    <a:ext cx="1467178" cy="635947"/>
                    <a:chOff x="10724823" y="523982"/>
                    <a:chExt cx="1467178" cy="635947"/>
                  </a:xfrm>
                </p:grpSpPr>
                <p:cxnSp>
                  <p:nvCxnSpPr>
                    <p:cNvPr id="49" name="Straight Connector 48">
                      <a:extLst>
                        <a:ext uri="{FF2B5EF4-FFF2-40B4-BE49-F238E27FC236}">
                          <a16:creationId xmlns:a16="http://schemas.microsoft.com/office/drawing/2014/main" id="{C45EAD72-B670-B64B-9F28-85B4AEDC3F6D}"/>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06C6F0B-2927-AC4F-80BC-ACE94E542079}"/>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571D3212-AFA9-284C-9376-71D6827784F5}"/>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2" name="TextBox 51">
                      <a:extLst>
                        <a:ext uri="{FF2B5EF4-FFF2-40B4-BE49-F238E27FC236}">
                          <a16:creationId xmlns:a16="http://schemas.microsoft.com/office/drawing/2014/main" id="{F655EFC6-F80F-D641-B814-62075A805C01}"/>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3" name="Straight Connector 52">
                      <a:extLst>
                        <a:ext uri="{FF2B5EF4-FFF2-40B4-BE49-F238E27FC236}">
                          <a16:creationId xmlns:a16="http://schemas.microsoft.com/office/drawing/2014/main" id="{FD82D1D1-6574-8A4A-97C2-BC8344ADC7F8}"/>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D468CF5-B7A3-364F-BBA1-6917C7CB14A8}"/>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EB57F9F3-32E7-2340-939C-EBE470DAF480}"/>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3" name="Group 12">
                  <a:extLst>
                    <a:ext uri="{FF2B5EF4-FFF2-40B4-BE49-F238E27FC236}">
                      <a16:creationId xmlns:a16="http://schemas.microsoft.com/office/drawing/2014/main" id="{EC63E20D-AAA6-364B-BA02-074B65A194E1}"/>
                    </a:ext>
                  </a:extLst>
                </p:cNvPr>
                <p:cNvGrpSpPr/>
                <p:nvPr/>
              </p:nvGrpSpPr>
              <p:grpSpPr>
                <a:xfrm>
                  <a:off x="10628732" y="8247878"/>
                  <a:ext cx="1582604" cy="950716"/>
                  <a:chOff x="10621004" y="1223256"/>
                  <a:chExt cx="1582604" cy="950716"/>
                </a:xfrm>
              </p:grpSpPr>
              <p:sp>
                <p:nvSpPr>
                  <p:cNvPr id="36" name="TextBox 35">
                    <a:extLst>
                      <a:ext uri="{FF2B5EF4-FFF2-40B4-BE49-F238E27FC236}">
                        <a16:creationId xmlns:a16="http://schemas.microsoft.com/office/drawing/2014/main" id="{757745A8-5FB9-8343-9DAD-21796D1D4C36}"/>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37" name="Group 36">
                    <a:extLst>
                      <a:ext uri="{FF2B5EF4-FFF2-40B4-BE49-F238E27FC236}">
                        <a16:creationId xmlns:a16="http://schemas.microsoft.com/office/drawing/2014/main" id="{6079C465-F792-3B45-8E4E-9135A412F87D}"/>
                      </a:ext>
                    </a:extLst>
                  </p:cNvPr>
                  <p:cNvGrpSpPr/>
                  <p:nvPr/>
                </p:nvGrpSpPr>
                <p:grpSpPr>
                  <a:xfrm>
                    <a:off x="10621004" y="1395494"/>
                    <a:ext cx="1582604" cy="778478"/>
                    <a:chOff x="10621004" y="1395494"/>
                    <a:chExt cx="1582604" cy="778478"/>
                  </a:xfrm>
                </p:grpSpPr>
                <p:cxnSp>
                  <p:nvCxnSpPr>
                    <p:cNvPr id="38" name="Straight Connector 37">
                      <a:extLst>
                        <a:ext uri="{FF2B5EF4-FFF2-40B4-BE49-F238E27FC236}">
                          <a16:creationId xmlns:a16="http://schemas.microsoft.com/office/drawing/2014/main" id="{2DD86D75-6347-164A-BC8B-8BB0D5D8E485}"/>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EA41A5FB-7AA2-2C42-A215-786F1D66CB93}"/>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40" name="Straight Connector 39">
                      <a:extLst>
                        <a:ext uri="{FF2B5EF4-FFF2-40B4-BE49-F238E27FC236}">
                          <a16:creationId xmlns:a16="http://schemas.microsoft.com/office/drawing/2014/main" id="{1DEF27E1-3D2E-4A46-AE39-9E4173E84EC1}"/>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52FDF983-D21A-1D42-860C-281FDD4173B4}"/>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2" name="Straight Connector 41">
                      <a:extLst>
                        <a:ext uri="{FF2B5EF4-FFF2-40B4-BE49-F238E27FC236}">
                          <a16:creationId xmlns:a16="http://schemas.microsoft.com/office/drawing/2014/main" id="{774C9DA5-2385-CB42-8A51-0E1B9887A2CB}"/>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8949E36B-03E6-024D-8364-5DD9E12016CA}"/>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44" name="Straight Connector 43">
                      <a:extLst>
                        <a:ext uri="{FF2B5EF4-FFF2-40B4-BE49-F238E27FC236}">
                          <a16:creationId xmlns:a16="http://schemas.microsoft.com/office/drawing/2014/main" id="{5567DA50-31B4-E04C-8683-D15C79E8B4F4}"/>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B5934608-B27E-8D46-A957-F111B805B6EE}"/>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46" name="Straight Connector 45">
                      <a:extLst>
                        <a:ext uri="{FF2B5EF4-FFF2-40B4-BE49-F238E27FC236}">
                          <a16:creationId xmlns:a16="http://schemas.microsoft.com/office/drawing/2014/main" id="{114BA768-752E-5541-9178-11C2B8B4F0EB}"/>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14" name="Group 13">
                  <a:extLst>
                    <a:ext uri="{FF2B5EF4-FFF2-40B4-BE49-F238E27FC236}">
                      <a16:creationId xmlns:a16="http://schemas.microsoft.com/office/drawing/2014/main" id="{EE5FF981-C813-2B4B-9414-B5279B0B96A1}"/>
                    </a:ext>
                  </a:extLst>
                </p:cNvPr>
                <p:cNvGrpSpPr/>
                <p:nvPr/>
              </p:nvGrpSpPr>
              <p:grpSpPr>
                <a:xfrm>
                  <a:off x="11111822" y="9546786"/>
                  <a:ext cx="1390423" cy="330329"/>
                  <a:chOff x="11051447" y="2253943"/>
                  <a:chExt cx="1390423" cy="330329"/>
                </a:xfrm>
              </p:grpSpPr>
              <p:cxnSp>
                <p:nvCxnSpPr>
                  <p:cNvPr id="33" name="Straight Connector 32">
                    <a:extLst>
                      <a:ext uri="{FF2B5EF4-FFF2-40B4-BE49-F238E27FC236}">
                        <a16:creationId xmlns:a16="http://schemas.microsoft.com/office/drawing/2014/main" id="{682EFBCD-B792-3B44-8109-88F8FFF9DF19}"/>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3D000101-C2F2-2F49-9CBA-7A1D07ED7567}"/>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35" name="TextBox 34">
                    <a:extLst>
                      <a:ext uri="{FF2B5EF4-FFF2-40B4-BE49-F238E27FC236}">
                        <a16:creationId xmlns:a16="http://schemas.microsoft.com/office/drawing/2014/main" id="{EF46B22E-42D5-804D-9CD6-B0E698E458FE}"/>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15" name="Group 14">
                  <a:extLst>
                    <a:ext uri="{FF2B5EF4-FFF2-40B4-BE49-F238E27FC236}">
                      <a16:creationId xmlns:a16="http://schemas.microsoft.com/office/drawing/2014/main" id="{6C2C88B7-8B8D-1949-AFA0-2B19F44CAFB9}"/>
                    </a:ext>
                  </a:extLst>
                </p:cNvPr>
                <p:cNvGrpSpPr/>
                <p:nvPr/>
              </p:nvGrpSpPr>
              <p:grpSpPr>
                <a:xfrm>
                  <a:off x="10798903" y="10189737"/>
                  <a:ext cx="1524761" cy="658813"/>
                  <a:chOff x="10792174" y="2584715"/>
                  <a:chExt cx="1524761" cy="658813"/>
                </a:xfrm>
              </p:grpSpPr>
              <p:cxnSp>
                <p:nvCxnSpPr>
                  <p:cNvPr id="27" name="Straight Connector 26">
                    <a:extLst>
                      <a:ext uri="{FF2B5EF4-FFF2-40B4-BE49-F238E27FC236}">
                        <a16:creationId xmlns:a16="http://schemas.microsoft.com/office/drawing/2014/main" id="{4BE8872B-0C94-9549-8F3F-0F939ED391E8}"/>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D32E87FE-55FD-9342-96E2-83C4DB9FEC35}"/>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29" name="TextBox 28">
                    <a:extLst>
                      <a:ext uri="{FF2B5EF4-FFF2-40B4-BE49-F238E27FC236}">
                        <a16:creationId xmlns:a16="http://schemas.microsoft.com/office/drawing/2014/main" id="{FBEE7507-16DC-9546-A89D-8E4D240A93B8}"/>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30" name="Straight Connector 29">
                    <a:extLst>
                      <a:ext uri="{FF2B5EF4-FFF2-40B4-BE49-F238E27FC236}">
                        <a16:creationId xmlns:a16="http://schemas.microsoft.com/office/drawing/2014/main" id="{34F82EC5-2EA7-A24D-B743-C9B64463FD5E}"/>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175D2D26-82A6-6D4E-A368-884A9505227A}"/>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2" name="Straight Connector 31">
                    <a:extLst>
                      <a:ext uri="{FF2B5EF4-FFF2-40B4-BE49-F238E27FC236}">
                        <a16:creationId xmlns:a16="http://schemas.microsoft.com/office/drawing/2014/main" id="{AB2EA560-54CD-FC41-881C-590CC784B8BB}"/>
                      </a:ext>
                    </a:extLst>
                  </p:cNvPr>
                  <p:cNvCxnSpPr>
                    <a:cxnSpLocks/>
                  </p:cNvCxnSpPr>
                  <p:nvPr/>
                </p:nvCxnSpPr>
                <p:spPr>
                  <a:xfrm flipH="1">
                    <a:off x="11868900" y="3147920"/>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17659C53-0953-9F41-8033-659DCD38731B}"/>
                    </a:ext>
                  </a:extLst>
                </p:cNvPr>
                <p:cNvGrpSpPr/>
                <p:nvPr/>
              </p:nvGrpSpPr>
              <p:grpSpPr>
                <a:xfrm>
                  <a:off x="10808161" y="11198857"/>
                  <a:ext cx="1487691" cy="635089"/>
                  <a:chOff x="10813185" y="3299360"/>
                  <a:chExt cx="1487691" cy="635089"/>
                </a:xfrm>
              </p:grpSpPr>
              <p:cxnSp>
                <p:nvCxnSpPr>
                  <p:cNvPr id="21" name="Straight Connector 20">
                    <a:extLst>
                      <a:ext uri="{FF2B5EF4-FFF2-40B4-BE49-F238E27FC236}">
                        <a16:creationId xmlns:a16="http://schemas.microsoft.com/office/drawing/2014/main" id="{A56B4FCA-CCAB-C442-822E-ECB114357474}"/>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8CBF899-A810-7344-8A92-3229B6354660}"/>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3" name="TextBox 22">
                    <a:extLst>
                      <a:ext uri="{FF2B5EF4-FFF2-40B4-BE49-F238E27FC236}">
                        <a16:creationId xmlns:a16="http://schemas.microsoft.com/office/drawing/2014/main" id="{E575C98C-0BCB-DF49-9DD3-799CB019EB85}"/>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24" name="Straight Connector 23">
                    <a:extLst>
                      <a:ext uri="{FF2B5EF4-FFF2-40B4-BE49-F238E27FC236}">
                        <a16:creationId xmlns:a16="http://schemas.microsoft.com/office/drawing/2014/main" id="{67432552-08E2-C449-B04F-3F9124B53503}"/>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5925D608-F704-ED4C-BADE-0038E40ABE7E}"/>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26" name="Straight Connector 25">
                    <a:extLst>
                      <a:ext uri="{FF2B5EF4-FFF2-40B4-BE49-F238E27FC236}">
                        <a16:creationId xmlns:a16="http://schemas.microsoft.com/office/drawing/2014/main" id="{CED355B2-7D17-F641-9B95-29995E88348B}"/>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8405AB37-4F29-8B45-A495-6A61CCFD16F3}"/>
                    </a:ext>
                  </a:extLst>
                </p:cNvPr>
                <p:cNvGrpSpPr/>
                <p:nvPr/>
              </p:nvGrpSpPr>
              <p:grpSpPr>
                <a:xfrm>
                  <a:off x="11111822" y="12166163"/>
                  <a:ext cx="1390423" cy="330329"/>
                  <a:chOff x="11107663" y="4045437"/>
                  <a:chExt cx="1390423" cy="330329"/>
                </a:xfrm>
              </p:grpSpPr>
              <p:cxnSp>
                <p:nvCxnSpPr>
                  <p:cNvPr id="18" name="Straight Connector 17">
                    <a:extLst>
                      <a:ext uri="{FF2B5EF4-FFF2-40B4-BE49-F238E27FC236}">
                        <a16:creationId xmlns:a16="http://schemas.microsoft.com/office/drawing/2014/main" id="{F4BDB308-D464-4240-BC52-8489E38C112F}"/>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89F33912-94F2-F74D-A97C-9287AC3F3E2D}"/>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20" name="TextBox 19">
                    <a:extLst>
                      <a:ext uri="{FF2B5EF4-FFF2-40B4-BE49-F238E27FC236}">
                        <a16:creationId xmlns:a16="http://schemas.microsoft.com/office/drawing/2014/main" id="{78D5F20A-FDBC-9440-93B7-3232C0D4433C}"/>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354664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57"/>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8B7358F4-73EA-8745-82CF-582B1C1F5B15}"/>
              </a:ext>
            </a:extLst>
          </p:cNvPr>
          <p:cNvGrpSpPr/>
          <p:nvPr/>
        </p:nvGrpSpPr>
        <p:grpSpPr>
          <a:xfrm>
            <a:off x="-3838" y="0"/>
            <a:ext cx="12506083" cy="13716000"/>
            <a:chOff x="-3838" y="0"/>
            <a:chExt cx="12506083" cy="13716000"/>
          </a:xfrm>
        </p:grpSpPr>
        <p:grpSp>
          <p:nvGrpSpPr>
            <p:cNvPr id="65" name="Group 64">
              <a:extLst>
                <a:ext uri="{FF2B5EF4-FFF2-40B4-BE49-F238E27FC236}">
                  <a16:creationId xmlns:a16="http://schemas.microsoft.com/office/drawing/2014/main" id="{684C2689-1E06-0D45-8862-44A222F4CBF5}"/>
                </a:ext>
              </a:extLst>
            </p:cNvPr>
            <p:cNvGrpSpPr/>
            <p:nvPr/>
          </p:nvGrpSpPr>
          <p:grpSpPr>
            <a:xfrm>
              <a:off x="0" y="0"/>
              <a:ext cx="12502245" cy="6858000"/>
              <a:chOff x="0" y="0"/>
              <a:chExt cx="12502245" cy="6858000"/>
            </a:xfrm>
          </p:grpSpPr>
          <p:pic>
            <p:nvPicPr>
              <p:cNvPr id="3" name="Picture 2">
                <a:extLst>
                  <a:ext uri="{FF2B5EF4-FFF2-40B4-BE49-F238E27FC236}">
                    <a16:creationId xmlns:a16="http://schemas.microsoft.com/office/drawing/2014/main" id="{85832AF1-D8DF-E44A-BBA4-B7CB4410335B}"/>
                  </a:ext>
                </a:extLst>
              </p:cNvPr>
              <p:cNvPicPr>
                <a:picLocks noChangeAspect="1"/>
              </p:cNvPicPr>
              <p:nvPr/>
            </p:nvPicPr>
            <p:blipFill>
              <a:blip r:embed="rId2"/>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79057021-C5F2-3E44-96D1-9734E54A22AE}"/>
                  </a:ext>
                </a:extLst>
              </p:cNvPr>
              <p:cNvGrpSpPr/>
              <p:nvPr/>
            </p:nvGrpSpPr>
            <p:grpSpPr>
              <a:xfrm>
                <a:off x="10628732" y="506226"/>
                <a:ext cx="1873513" cy="5286748"/>
                <a:chOff x="10628732" y="7209744"/>
                <a:chExt cx="1873513" cy="5286748"/>
              </a:xfrm>
            </p:grpSpPr>
            <p:grpSp>
              <p:nvGrpSpPr>
                <p:cNvPr id="17" name="Group 16">
                  <a:extLst>
                    <a:ext uri="{FF2B5EF4-FFF2-40B4-BE49-F238E27FC236}">
                      <a16:creationId xmlns:a16="http://schemas.microsoft.com/office/drawing/2014/main" id="{EF816F35-5662-F24D-BE43-520E1082B595}"/>
                    </a:ext>
                  </a:extLst>
                </p:cNvPr>
                <p:cNvGrpSpPr/>
                <p:nvPr/>
              </p:nvGrpSpPr>
              <p:grpSpPr>
                <a:xfrm>
                  <a:off x="10724823" y="7209744"/>
                  <a:ext cx="1467178" cy="808185"/>
                  <a:chOff x="10724823" y="7209744"/>
                  <a:chExt cx="1467178" cy="808185"/>
                </a:xfrm>
              </p:grpSpPr>
              <p:sp>
                <p:nvSpPr>
                  <p:cNvPr id="52" name="TextBox 51">
                    <a:extLst>
                      <a:ext uri="{FF2B5EF4-FFF2-40B4-BE49-F238E27FC236}">
                        <a16:creationId xmlns:a16="http://schemas.microsoft.com/office/drawing/2014/main" id="{0D4BCFF1-4587-9F4C-A78D-5204194DAE5A}"/>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53" name="Group 52">
                    <a:extLst>
                      <a:ext uri="{FF2B5EF4-FFF2-40B4-BE49-F238E27FC236}">
                        <a16:creationId xmlns:a16="http://schemas.microsoft.com/office/drawing/2014/main" id="{DCFE5110-0C73-7142-87A2-94484FBB0828}"/>
                      </a:ext>
                    </a:extLst>
                  </p:cNvPr>
                  <p:cNvGrpSpPr/>
                  <p:nvPr/>
                </p:nvGrpSpPr>
                <p:grpSpPr>
                  <a:xfrm>
                    <a:off x="10724823" y="7381982"/>
                    <a:ext cx="1467178" cy="635947"/>
                    <a:chOff x="10724823" y="523982"/>
                    <a:chExt cx="1467178" cy="635947"/>
                  </a:xfrm>
                </p:grpSpPr>
                <p:cxnSp>
                  <p:nvCxnSpPr>
                    <p:cNvPr id="54" name="Straight Connector 53">
                      <a:extLst>
                        <a:ext uri="{FF2B5EF4-FFF2-40B4-BE49-F238E27FC236}">
                          <a16:creationId xmlns:a16="http://schemas.microsoft.com/office/drawing/2014/main" id="{86F43BCC-EF6F-844B-BDD2-17A9B1406789}"/>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5E11292B-A563-4249-8AB2-FE4680D4EC9B}"/>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DCC48513-3FFB-1A44-BDA5-FCCC7B87ED08}"/>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7" name="TextBox 56">
                      <a:extLst>
                        <a:ext uri="{FF2B5EF4-FFF2-40B4-BE49-F238E27FC236}">
                          <a16:creationId xmlns:a16="http://schemas.microsoft.com/office/drawing/2014/main" id="{814DC01E-51A3-0144-87C0-FB0D0064CC9D}"/>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8" name="Straight Connector 57">
                      <a:extLst>
                        <a:ext uri="{FF2B5EF4-FFF2-40B4-BE49-F238E27FC236}">
                          <a16:creationId xmlns:a16="http://schemas.microsoft.com/office/drawing/2014/main" id="{5CD076FB-F30B-B04B-B7A6-7D5185599AD1}"/>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DACA89CF-FA57-0D4A-95BD-90E97C588496}"/>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444B8E39-AFAC-EF45-B5A0-F3DEA9CA4D04}"/>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8" name="Group 17">
                  <a:extLst>
                    <a:ext uri="{FF2B5EF4-FFF2-40B4-BE49-F238E27FC236}">
                      <a16:creationId xmlns:a16="http://schemas.microsoft.com/office/drawing/2014/main" id="{79A41EA4-D905-3B45-923D-8BE80D718935}"/>
                    </a:ext>
                  </a:extLst>
                </p:cNvPr>
                <p:cNvGrpSpPr/>
                <p:nvPr/>
              </p:nvGrpSpPr>
              <p:grpSpPr>
                <a:xfrm>
                  <a:off x="10628732" y="8247878"/>
                  <a:ext cx="1582604" cy="950716"/>
                  <a:chOff x="10621004" y="1223256"/>
                  <a:chExt cx="1582604" cy="950716"/>
                </a:xfrm>
              </p:grpSpPr>
              <p:sp>
                <p:nvSpPr>
                  <p:cNvPr id="41" name="TextBox 40">
                    <a:extLst>
                      <a:ext uri="{FF2B5EF4-FFF2-40B4-BE49-F238E27FC236}">
                        <a16:creationId xmlns:a16="http://schemas.microsoft.com/office/drawing/2014/main" id="{9EBC77D3-E538-2040-8473-5E99E441E042}"/>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2" name="Group 41">
                    <a:extLst>
                      <a:ext uri="{FF2B5EF4-FFF2-40B4-BE49-F238E27FC236}">
                        <a16:creationId xmlns:a16="http://schemas.microsoft.com/office/drawing/2014/main" id="{80B2B9F6-8CF4-764C-A385-7F937E40EA3F}"/>
                      </a:ext>
                    </a:extLst>
                  </p:cNvPr>
                  <p:cNvGrpSpPr/>
                  <p:nvPr/>
                </p:nvGrpSpPr>
                <p:grpSpPr>
                  <a:xfrm>
                    <a:off x="10621004" y="1395494"/>
                    <a:ext cx="1582604" cy="778478"/>
                    <a:chOff x="10621004" y="1395494"/>
                    <a:chExt cx="1582604" cy="778478"/>
                  </a:xfrm>
                </p:grpSpPr>
                <p:cxnSp>
                  <p:nvCxnSpPr>
                    <p:cNvPr id="43" name="Straight Connector 42">
                      <a:extLst>
                        <a:ext uri="{FF2B5EF4-FFF2-40B4-BE49-F238E27FC236}">
                          <a16:creationId xmlns:a16="http://schemas.microsoft.com/office/drawing/2014/main" id="{4F1CC8AD-877C-DA40-96D7-F91E320C69B8}"/>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F21EFAAA-A978-FF4B-A420-883ED27E4763}"/>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45" name="Straight Connector 44">
                      <a:extLst>
                        <a:ext uri="{FF2B5EF4-FFF2-40B4-BE49-F238E27FC236}">
                          <a16:creationId xmlns:a16="http://schemas.microsoft.com/office/drawing/2014/main" id="{A2207BB6-4C8C-BB4F-B591-65D25D525730}"/>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C817052D-DB81-0A46-8C32-C4B4501745BB}"/>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7" name="Straight Connector 46">
                      <a:extLst>
                        <a:ext uri="{FF2B5EF4-FFF2-40B4-BE49-F238E27FC236}">
                          <a16:creationId xmlns:a16="http://schemas.microsoft.com/office/drawing/2014/main" id="{FADCB125-0BF3-C645-83F7-2DF5FFB6DD27}"/>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4D57089D-85CD-AA42-900B-22D1E9BBFCB9}"/>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49" name="Straight Connector 48">
                      <a:extLst>
                        <a:ext uri="{FF2B5EF4-FFF2-40B4-BE49-F238E27FC236}">
                          <a16:creationId xmlns:a16="http://schemas.microsoft.com/office/drawing/2014/main" id="{9AEAC6FF-7E24-1F44-94FD-7A1B368CBFCE}"/>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136BD55F-D955-8744-89B1-6503594C7631}"/>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1" name="Straight Connector 50">
                      <a:extLst>
                        <a:ext uri="{FF2B5EF4-FFF2-40B4-BE49-F238E27FC236}">
                          <a16:creationId xmlns:a16="http://schemas.microsoft.com/office/drawing/2014/main" id="{A09050C2-8B3A-0146-8997-FF56148B2A07}"/>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19" name="Group 18">
                  <a:extLst>
                    <a:ext uri="{FF2B5EF4-FFF2-40B4-BE49-F238E27FC236}">
                      <a16:creationId xmlns:a16="http://schemas.microsoft.com/office/drawing/2014/main" id="{6DBB1C9C-BFA1-3E48-BDA4-CA7B32EDE016}"/>
                    </a:ext>
                  </a:extLst>
                </p:cNvPr>
                <p:cNvGrpSpPr/>
                <p:nvPr/>
              </p:nvGrpSpPr>
              <p:grpSpPr>
                <a:xfrm>
                  <a:off x="11111822" y="9546786"/>
                  <a:ext cx="1390423" cy="330329"/>
                  <a:chOff x="11051447" y="2253943"/>
                  <a:chExt cx="1390423" cy="330329"/>
                </a:xfrm>
              </p:grpSpPr>
              <p:cxnSp>
                <p:nvCxnSpPr>
                  <p:cNvPr id="38" name="Straight Connector 37">
                    <a:extLst>
                      <a:ext uri="{FF2B5EF4-FFF2-40B4-BE49-F238E27FC236}">
                        <a16:creationId xmlns:a16="http://schemas.microsoft.com/office/drawing/2014/main" id="{D589B8F9-5D07-A541-89F5-D812D33B828C}"/>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6DAEDBA-D951-9443-A734-C77871090F87}"/>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0" name="TextBox 39">
                    <a:extLst>
                      <a:ext uri="{FF2B5EF4-FFF2-40B4-BE49-F238E27FC236}">
                        <a16:creationId xmlns:a16="http://schemas.microsoft.com/office/drawing/2014/main" id="{3454D1F6-4877-554A-BD65-88A87B4F2BC7}"/>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0" name="Group 19">
                  <a:extLst>
                    <a:ext uri="{FF2B5EF4-FFF2-40B4-BE49-F238E27FC236}">
                      <a16:creationId xmlns:a16="http://schemas.microsoft.com/office/drawing/2014/main" id="{9CE8145D-CF83-9044-AD1C-0FAE8C171D8C}"/>
                    </a:ext>
                  </a:extLst>
                </p:cNvPr>
                <p:cNvGrpSpPr/>
                <p:nvPr/>
              </p:nvGrpSpPr>
              <p:grpSpPr>
                <a:xfrm>
                  <a:off x="10798903" y="10189737"/>
                  <a:ext cx="1524761" cy="658813"/>
                  <a:chOff x="10792174" y="2584715"/>
                  <a:chExt cx="1524761" cy="658813"/>
                </a:xfrm>
              </p:grpSpPr>
              <p:cxnSp>
                <p:nvCxnSpPr>
                  <p:cNvPr id="32" name="Straight Connector 31">
                    <a:extLst>
                      <a:ext uri="{FF2B5EF4-FFF2-40B4-BE49-F238E27FC236}">
                        <a16:creationId xmlns:a16="http://schemas.microsoft.com/office/drawing/2014/main" id="{7A9B14BC-E87C-EE46-B226-D77C0316596D}"/>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27B1F4B-657A-1741-B599-678B1B7DF5D9}"/>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4" name="TextBox 33">
                    <a:extLst>
                      <a:ext uri="{FF2B5EF4-FFF2-40B4-BE49-F238E27FC236}">
                        <a16:creationId xmlns:a16="http://schemas.microsoft.com/office/drawing/2014/main" id="{19DB33C6-7E64-9A4E-8820-58E70DA8F2F8}"/>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35" name="Straight Connector 34">
                    <a:extLst>
                      <a:ext uri="{FF2B5EF4-FFF2-40B4-BE49-F238E27FC236}">
                        <a16:creationId xmlns:a16="http://schemas.microsoft.com/office/drawing/2014/main" id="{D50F8C93-C415-5B4B-8165-397A118F2031}"/>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01EC7D11-93D5-0A48-AA80-8A90E2DC0AB2}"/>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7" name="Straight Connector 36">
                    <a:extLst>
                      <a:ext uri="{FF2B5EF4-FFF2-40B4-BE49-F238E27FC236}">
                        <a16:creationId xmlns:a16="http://schemas.microsoft.com/office/drawing/2014/main" id="{F5C1C801-21DF-BF4A-9B39-F9C56A4A23DB}"/>
                      </a:ext>
                    </a:extLst>
                  </p:cNvPr>
                  <p:cNvCxnSpPr>
                    <a:cxnSpLocks/>
                  </p:cNvCxnSpPr>
                  <p:nvPr/>
                </p:nvCxnSpPr>
                <p:spPr>
                  <a:xfrm flipH="1">
                    <a:off x="11868900" y="3147920"/>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C011A48A-5477-464F-A531-A7CB6DAFAB7F}"/>
                    </a:ext>
                  </a:extLst>
                </p:cNvPr>
                <p:cNvGrpSpPr/>
                <p:nvPr/>
              </p:nvGrpSpPr>
              <p:grpSpPr>
                <a:xfrm>
                  <a:off x="10808161" y="11198857"/>
                  <a:ext cx="1487691" cy="635089"/>
                  <a:chOff x="10813185" y="3299360"/>
                  <a:chExt cx="1487691" cy="635089"/>
                </a:xfrm>
              </p:grpSpPr>
              <p:cxnSp>
                <p:nvCxnSpPr>
                  <p:cNvPr id="26" name="Straight Connector 25">
                    <a:extLst>
                      <a:ext uri="{FF2B5EF4-FFF2-40B4-BE49-F238E27FC236}">
                        <a16:creationId xmlns:a16="http://schemas.microsoft.com/office/drawing/2014/main" id="{07CFF956-B810-8644-BEA3-E83244CAAA06}"/>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7A11E6D-0683-184D-970E-8B2A6906BA42}"/>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8" name="TextBox 27">
                    <a:extLst>
                      <a:ext uri="{FF2B5EF4-FFF2-40B4-BE49-F238E27FC236}">
                        <a16:creationId xmlns:a16="http://schemas.microsoft.com/office/drawing/2014/main" id="{092ECA82-E7F8-084F-89E6-66F91BDE65FA}"/>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29" name="Straight Connector 28">
                    <a:extLst>
                      <a:ext uri="{FF2B5EF4-FFF2-40B4-BE49-F238E27FC236}">
                        <a16:creationId xmlns:a16="http://schemas.microsoft.com/office/drawing/2014/main" id="{932041DF-8C4E-0141-8696-DDF5BC5E5C74}"/>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FF575D79-9F97-1541-805E-8A9FB7EDD558}"/>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1" name="Straight Connector 30">
                    <a:extLst>
                      <a:ext uri="{FF2B5EF4-FFF2-40B4-BE49-F238E27FC236}">
                        <a16:creationId xmlns:a16="http://schemas.microsoft.com/office/drawing/2014/main" id="{7B9E8246-8FFA-9B48-9533-D4E492EB9ED6}"/>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64BCFCBC-FEE7-D241-8908-04DF465DB35D}"/>
                    </a:ext>
                  </a:extLst>
                </p:cNvPr>
                <p:cNvGrpSpPr/>
                <p:nvPr/>
              </p:nvGrpSpPr>
              <p:grpSpPr>
                <a:xfrm>
                  <a:off x="11111822" y="12166163"/>
                  <a:ext cx="1390423" cy="330329"/>
                  <a:chOff x="11107663" y="4045437"/>
                  <a:chExt cx="1390423" cy="330329"/>
                </a:xfrm>
              </p:grpSpPr>
              <p:cxnSp>
                <p:nvCxnSpPr>
                  <p:cNvPr id="23" name="Straight Connector 22">
                    <a:extLst>
                      <a:ext uri="{FF2B5EF4-FFF2-40B4-BE49-F238E27FC236}">
                        <a16:creationId xmlns:a16="http://schemas.microsoft.com/office/drawing/2014/main" id="{C49DD453-CCE1-8E4D-BBC8-DEE523F5DED0}"/>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9318A3E1-6F03-5946-940E-8468C526C0A7}"/>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25" name="TextBox 24">
                    <a:extLst>
                      <a:ext uri="{FF2B5EF4-FFF2-40B4-BE49-F238E27FC236}">
                        <a16:creationId xmlns:a16="http://schemas.microsoft.com/office/drawing/2014/main" id="{BAF2DDAB-5431-0544-BAC3-D37ACF86FC43}"/>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pic>
          <p:nvPicPr>
            <p:cNvPr id="61" name="Picture 60">
              <a:extLst>
                <a:ext uri="{FF2B5EF4-FFF2-40B4-BE49-F238E27FC236}">
                  <a16:creationId xmlns:a16="http://schemas.microsoft.com/office/drawing/2014/main" id="{0526E861-0690-2243-9F8C-7DACDD61EF6C}"/>
                </a:ext>
              </a:extLst>
            </p:cNvPr>
            <p:cNvPicPr>
              <a:picLocks noChangeAspect="1"/>
            </p:cNvPicPr>
            <p:nvPr/>
          </p:nvPicPr>
          <p:blipFill>
            <a:blip r:embed="rId3"/>
            <a:stretch>
              <a:fillRect/>
            </a:stretch>
          </p:blipFill>
          <p:spPr>
            <a:xfrm>
              <a:off x="-3838" y="6858000"/>
              <a:ext cx="12192000" cy="6858000"/>
            </a:xfrm>
            <a:prstGeom prst="rect">
              <a:avLst/>
            </a:prstGeom>
          </p:spPr>
        </p:pic>
      </p:grpSp>
    </p:spTree>
    <p:extLst>
      <p:ext uri="{BB962C8B-B14F-4D97-AF65-F5344CB8AC3E}">
        <p14:creationId xmlns:p14="http://schemas.microsoft.com/office/powerpoint/2010/main" val="191887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 0 L 0 -1 " pathEditMode="relative" rAng="0" ptsTypes="AA">
                                      <p:cBhvr>
                                        <p:cTn id="6" dur="2000" fill="hold"/>
                                        <p:tgtEl>
                                          <p:spTgt spid="66"/>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E97C7F66-69A0-BB47-A2C8-A214EDE90D83}"/>
              </a:ext>
            </a:extLst>
          </p:cNvPr>
          <p:cNvGrpSpPr/>
          <p:nvPr/>
        </p:nvGrpSpPr>
        <p:grpSpPr>
          <a:xfrm>
            <a:off x="0" y="0"/>
            <a:ext cx="12502245" cy="13716000"/>
            <a:chOff x="0" y="0"/>
            <a:chExt cx="12502245" cy="13716000"/>
          </a:xfrm>
        </p:grpSpPr>
        <p:pic>
          <p:nvPicPr>
            <p:cNvPr id="3" name="Picture 2">
              <a:extLst>
                <a:ext uri="{FF2B5EF4-FFF2-40B4-BE49-F238E27FC236}">
                  <a16:creationId xmlns:a16="http://schemas.microsoft.com/office/drawing/2014/main" id="{0C150551-8678-C04F-A7F5-AFA46AC1DB1F}"/>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9465505A-2626-C740-B7D1-98E8ACB1D330}"/>
                </a:ext>
              </a:extLst>
            </p:cNvPr>
            <p:cNvGrpSpPr/>
            <p:nvPr/>
          </p:nvGrpSpPr>
          <p:grpSpPr>
            <a:xfrm>
              <a:off x="0" y="6858000"/>
              <a:ext cx="12502245" cy="6858000"/>
              <a:chOff x="0" y="0"/>
              <a:chExt cx="12502245" cy="6858000"/>
            </a:xfrm>
          </p:grpSpPr>
          <p:pic>
            <p:nvPicPr>
              <p:cNvPr id="8" name="Picture 7">
                <a:extLst>
                  <a:ext uri="{FF2B5EF4-FFF2-40B4-BE49-F238E27FC236}">
                    <a16:creationId xmlns:a16="http://schemas.microsoft.com/office/drawing/2014/main" id="{E705DD90-65E5-0348-9F18-3547D717075B}"/>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1DC2F22C-5CFA-894A-89FA-077DFE57D582}"/>
                  </a:ext>
                </a:extLst>
              </p:cNvPr>
              <p:cNvGrpSpPr/>
              <p:nvPr/>
            </p:nvGrpSpPr>
            <p:grpSpPr>
              <a:xfrm>
                <a:off x="10628732" y="558692"/>
                <a:ext cx="1873513" cy="5286748"/>
                <a:chOff x="10628732" y="7209744"/>
                <a:chExt cx="1873513" cy="5286748"/>
              </a:xfrm>
            </p:grpSpPr>
            <p:grpSp>
              <p:nvGrpSpPr>
                <p:cNvPr id="10" name="Group 9">
                  <a:extLst>
                    <a:ext uri="{FF2B5EF4-FFF2-40B4-BE49-F238E27FC236}">
                      <a16:creationId xmlns:a16="http://schemas.microsoft.com/office/drawing/2014/main" id="{EA5E58C8-B58E-8843-A344-95FCAF4275D7}"/>
                    </a:ext>
                  </a:extLst>
                </p:cNvPr>
                <p:cNvGrpSpPr/>
                <p:nvPr/>
              </p:nvGrpSpPr>
              <p:grpSpPr>
                <a:xfrm>
                  <a:off x="10724823" y="7209744"/>
                  <a:ext cx="1467178" cy="808185"/>
                  <a:chOff x="10724823" y="7209744"/>
                  <a:chExt cx="1467178" cy="808185"/>
                </a:xfrm>
              </p:grpSpPr>
              <p:sp>
                <p:nvSpPr>
                  <p:cNvPr id="45" name="TextBox 44">
                    <a:extLst>
                      <a:ext uri="{FF2B5EF4-FFF2-40B4-BE49-F238E27FC236}">
                        <a16:creationId xmlns:a16="http://schemas.microsoft.com/office/drawing/2014/main" id="{95B728E5-8E29-D74E-BE82-2171E1A43169}"/>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46" name="Group 45">
                    <a:extLst>
                      <a:ext uri="{FF2B5EF4-FFF2-40B4-BE49-F238E27FC236}">
                        <a16:creationId xmlns:a16="http://schemas.microsoft.com/office/drawing/2014/main" id="{26ECFB16-3CDF-EC41-82C1-A3B11D43EA5C}"/>
                      </a:ext>
                    </a:extLst>
                  </p:cNvPr>
                  <p:cNvGrpSpPr/>
                  <p:nvPr/>
                </p:nvGrpSpPr>
                <p:grpSpPr>
                  <a:xfrm>
                    <a:off x="10724823" y="7381982"/>
                    <a:ext cx="1467178" cy="635947"/>
                    <a:chOff x="10724823" y="523982"/>
                    <a:chExt cx="1467178" cy="635947"/>
                  </a:xfrm>
                </p:grpSpPr>
                <p:cxnSp>
                  <p:nvCxnSpPr>
                    <p:cNvPr id="47" name="Straight Connector 46">
                      <a:extLst>
                        <a:ext uri="{FF2B5EF4-FFF2-40B4-BE49-F238E27FC236}">
                          <a16:creationId xmlns:a16="http://schemas.microsoft.com/office/drawing/2014/main" id="{E1387538-E09A-0749-8B0A-DF8F0A48B80D}"/>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DA4ABEE-5700-F74D-BAD6-21F83211EB1D}"/>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0D7F244A-243F-6E4C-A257-B8A5ED28FE77}"/>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0" name="TextBox 49">
                      <a:extLst>
                        <a:ext uri="{FF2B5EF4-FFF2-40B4-BE49-F238E27FC236}">
                          <a16:creationId xmlns:a16="http://schemas.microsoft.com/office/drawing/2014/main" id="{601D2297-7CFA-3444-883F-6B94ED021CCB}"/>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1" name="Straight Connector 50">
                      <a:extLst>
                        <a:ext uri="{FF2B5EF4-FFF2-40B4-BE49-F238E27FC236}">
                          <a16:creationId xmlns:a16="http://schemas.microsoft.com/office/drawing/2014/main" id="{F2142BD4-8429-5740-8763-332698D9681E}"/>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6BBB3593-B19C-7C42-B6C8-CBCF123FE529}"/>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6B2ED670-A343-9C4D-AB61-E36B7904A1C2}"/>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1" name="Group 10">
                  <a:extLst>
                    <a:ext uri="{FF2B5EF4-FFF2-40B4-BE49-F238E27FC236}">
                      <a16:creationId xmlns:a16="http://schemas.microsoft.com/office/drawing/2014/main" id="{C190B8F9-F9EA-0E41-8D38-67CF05E3EEC7}"/>
                    </a:ext>
                  </a:extLst>
                </p:cNvPr>
                <p:cNvGrpSpPr/>
                <p:nvPr/>
              </p:nvGrpSpPr>
              <p:grpSpPr>
                <a:xfrm>
                  <a:off x="10628732" y="8247878"/>
                  <a:ext cx="1582604" cy="950716"/>
                  <a:chOff x="10621004" y="1223256"/>
                  <a:chExt cx="1582604" cy="950716"/>
                </a:xfrm>
              </p:grpSpPr>
              <p:sp>
                <p:nvSpPr>
                  <p:cNvPr id="34" name="TextBox 33">
                    <a:extLst>
                      <a:ext uri="{FF2B5EF4-FFF2-40B4-BE49-F238E27FC236}">
                        <a16:creationId xmlns:a16="http://schemas.microsoft.com/office/drawing/2014/main" id="{F732A85F-D1E6-9449-817A-93843DD17B88}"/>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35" name="Group 34">
                    <a:extLst>
                      <a:ext uri="{FF2B5EF4-FFF2-40B4-BE49-F238E27FC236}">
                        <a16:creationId xmlns:a16="http://schemas.microsoft.com/office/drawing/2014/main" id="{1B2BB2A4-BFDD-C847-B82C-0098D39C0FEE}"/>
                      </a:ext>
                    </a:extLst>
                  </p:cNvPr>
                  <p:cNvGrpSpPr/>
                  <p:nvPr/>
                </p:nvGrpSpPr>
                <p:grpSpPr>
                  <a:xfrm>
                    <a:off x="10621004" y="1395494"/>
                    <a:ext cx="1582604" cy="778478"/>
                    <a:chOff x="10621004" y="1395494"/>
                    <a:chExt cx="1582604" cy="778478"/>
                  </a:xfrm>
                </p:grpSpPr>
                <p:cxnSp>
                  <p:nvCxnSpPr>
                    <p:cNvPr id="36" name="Straight Connector 35">
                      <a:extLst>
                        <a:ext uri="{FF2B5EF4-FFF2-40B4-BE49-F238E27FC236}">
                          <a16:creationId xmlns:a16="http://schemas.microsoft.com/office/drawing/2014/main" id="{059EC215-F4FF-E24D-BDA2-61DD604473ED}"/>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E68F842F-E25B-9244-AE55-2F015049D132}"/>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38" name="Straight Connector 37">
                      <a:extLst>
                        <a:ext uri="{FF2B5EF4-FFF2-40B4-BE49-F238E27FC236}">
                          <a16:creationId xmlns:a16="http://schemas.microsoft.com/office/drawing/2014/main" id="{431F5B2C-83F8-9F4E-8E75-575E5824F8EE}"/>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DFB818C-39C5-9841-806D-76C26B0B6619}"/>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0" name="Straight Connector 39">
                      <a:extLst>
                        <a:ext uri="{FF2B5EF4-FFF2-40B4-BE49-F238E27FC236}">
                          <a16:creationId xmlns:a16="http://schemas.microsoft.com/office/drawing/2014/main" id="{27AA5CF1-3FB6-EF45-85E1-8AA713546D8B}"/>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D9373038-F089-1E46-886C-B3C175C7C8F1}"/>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42" name="Straight Connector 41">
                      <a:extLst>
                        <a:ext uri="{FF2B5EF4-FFF2-40B4-BE49-F238E27FC236}">
                          <a16:creationId xmlns:a16="http://schemas.microsoft.com/office/drawing/2014/main" id="{4B8A3638-5807-2144-BBA1-D3C80F15BEA3}"/>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A57ED4E-1A32-6F4C-BB37-CA73BA34B882}"/>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44" name="Straight Connector 43">
                      <a:extLst>
                        <a:ext uri="{FF2B5EF4-FFF2-40B4-BE49-F238E27FC236}">
                          <a16:creationId xmlns:a16="http://schemas.microsoft.com/office/drawing/2014/main" id="{B408B3A4-5A35-AC4A-80CE-F80A362262A8}"/>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12" name="Group 11">
                  <a:extLst>
                    <a:ext uri="{FF2B5EF4-FFF2-40B4-BE49-F238E27FC236}">
                      <a16:creationId xmlns:a16="http://schemas.microsoft.com/office/drawing/2014/main" id="{1FB98AA3-C00E-0842-8476-214C301C083B}"/>
                    </a:ext>
                  </a:extLst>
                </p:cNvPr>
                <p:cNvGrpSpPr/>
                <p:nvPr/>
              </p:nvGrpSpPr>
              <p:grpSpPr>
                <a:xfrm>
                  <a:off x="11111822" y="9546786"/>
                  <a:ext cx="1390423" cy="330329"/>
                  <a:chOff x="11051447" y="2253943"/>
                  <a:chExt cx="1390423" cy="330329"/>
                </a:xfrm>
              </p:grpSpPr>
              <p:cxnSp>
                <p:nvCxnSpPr>
                  <p:cNvPr id="31" name="Straight Connector 30">
                    <a:extLst>
                      <a:ext uri="{FF2B5EF4-FFF2-40B4-BE49-F238E27FC236}">
                        <a16:creationId xmlns:a16="http://schemas.microsoft.com/office/drawing/2014/main" id="{6E9E7273-9A54-F944-82BD-DAD0B371F121}"/>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20E17EF3-C42A-624E-AB74-C2F8290F1D24}"/>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33" name="TextBox 32">
                    <a:extLst>
                      <a:ext uri="{FF2B5EF4-FFF2-40B4-BE49-F238E27FC236}">
                        <a16:creationId xmlns:a16="http://schemas.microsoft.com/office/drawing/2014/main" id="{6CF6CCEE-0ECC-3944-9FFF-051CEBEF3549}"/>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13" name="Group 12">
                  <a:extLst>
                    <a:ext uri="{FF2B5EF4-FFF2-40B4-BE49-F238E27FC236}">
                      <a16:creationId xmlns:a16="http://schemas.microsoft.com/office/drawing/2014/main" id="{2E6D1761-5F2A-9A40-9B16-AB3A66900B4D}"/>
                    </a:ext>
                  </a:extLst>
                </p:cNvPr>
                <p:cNvGrpSpPr/>
                <p:nvPr/>
              </p:nvGrpSpPr>
              <p:grpSpPr>
                <a:xfrm>
                  <a:off x="10798903" y="10189737"/>
                  <a:ext cx="1524761" cy="658813"/>
                  <a:chOff x="10792174" y="2584715"/>
                  <a:chExt cx="1524761" cy="658813"/>
                </a:xfrm>
              </p:grpSpPr>
              <p:cxnSp>
                <p:nvCxnSpPr>
                  <p:cNvPr id="25" name="Straight Connector 24">
                    <a:extLst>
                      <a:ext uri="{FF2B5EF4-FFF2-40B4-BE49-F238E27FC236}">
                        <a16:creationId xmlns:a16="http://schemas.microsoft.com/office/drawing/2014/main" id="{39412E1A-FE2D-E44D-90D5-C29399763309}"/>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F6DFA6B6-4F00-554B-974B-6C34E936D03A}"/>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27" name="TextBox 26">
                    <a:extLst>
                      <a:ext uri="{FF2B5EF4-FFF2-40B4-BE49-F238E27FC236}">
                        <a16:creationId xmlns:a16="http://schemas.microsoft.com/office/drawing/2014/main" id="{3F2673BE-32EC-5743-902F-101DCFA3B08B}"/>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28" name="Straight Connector 27">
                    <a:extLst>
                      <a:ext uri="{FF2B5EF4-FFF2-40B4-BE49-F238E27FC236}">
                        <a16:creationId xmlns:a16="http://schemas.microsoft.com/office/drawing/2014/main" id="{3CF7F382-0A32-9F41-A6A4-76BA96EFC9C4}"/>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B8ADC5A1-C143-7E4A-9617-934C7C274D8D}"/>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0" name="Straight Connector 29">
                    <a:extLst>
                      <a:ext uri="{FF2B5EF4-FFF2-40B4-BE49-F238E27FC236}">
                        <a16:creationId xmlns:a16="http://schemas.microsoft.com/office/drawing/2014/main" id="{B1824518-39AB-0840-8963-986B6E183527}"/>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97E0D3C2-B4FC-BC46-8603-B8EDDB9FCDC5}"/>
                    </a:ext>
                  </a:extLst>
                </p:cNvPr>
                <p:cNvGrpSpPr/>
                <p:nvPr/>
              </p:nvGrpSpPr>
              <p:grpSpPr>
                <a:xfrm>
                  <a:off x="10808161" y="11198857"/>
                  <a:ext cx="1487691" cy="635089"/>
                  <a:chOff x="10813185" y="3299360"/>
                  <a:chExt cx="1487691" cy="635089"/>
                </a:xfrm>
              </p:grpSpPr>
              <p:cxnSp>
                <p:nvCxnSpPr>
                  <p:cNvPr id="19" name="Straight Connector 18">
                    <a:extLst>
                      <a:ext uri="{FF2B5EF4-FFF2-40B4-BE49-F238E27FC236}">
                        <a16:creationId xmlns:a16="http://schemas.microsoft.com/office/drawing/2014/main" id="{EB463258-5188-B846-931F-96C3847B5FE9}"/>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1C914E4-7B49-4E40-A1AF-D06DC6426ED1}"/>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1" name="TextBox 20">
                    <a:extLst>
                      <a:ext uri="{FF2B5EF4-FFF2-40B4-BE49-F238E27FC236}">
                        <a16:creationId xmlns:a16="http://schemas.microsoft.com/office/drawing/2014/main" id="{1CC72210-8028-A846-BEA4-86072F381463}"/>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22" name="Straight Connector 21">
                    <a:extLst>
                      <a:ext uri="{FF2B5EF4-FFF2-40B4-BE49-F238E27FC236}">
                        <a16:creationId xmlns:a16="http://schemas.microsoft.com/office/drawing/2014/main" id="{A1664978-4C20-3245-91CC-4430949AF16A}"/>
                      </a:ext>
                    </a:extLst>
                  </p:cNvPr>
                  <p:cNvCxnSpPr>
                    <a:cxnSpLocks/>
                  </p:cNvCxnSpPr>
                  <p:nvPr/>
                </p:nvCxnSpPr>
                <p:spPr>
                  <a:xfrm flipH="1">
                    <a:off x="11866226" y="3704563"/>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758E82D-A65F-174C-B07F-CAF7249651F6}"/>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24" name="Straight Connector 23">
                    <a:extLst>
                      <a:ext uri="{FF2B5EF4-FFF2-40B4-BE49-F238E27FC236}">
                        <a16:creationId xmlns:a16="http://schemas.microsoft.com/office/drawing/2014/main" id="{E3E13274-7023-EB41-82BD-6A89E8808779}"/>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5" name="Group 14">
                  <a:extLst>
                    <a:ext uri="{FF2B5EF4-FFF2-40B4-BE49-F238E27FC236}">
                      <a16:creationId xmlns:a16="http://schemas.microsoft.com/office/drawing/2014/main" id="{D9C9F924-51A9-6145-A582-2F918A1F8972}"/>
                    </a:ext>
                  </a:extLst>
                </p:cNvPr>
                <p:cNvGrpSpPr/>
                <p:nvPr/>
              </p:nvGrpSpPr>
              <p:grpSpPr>
                <a:xfrm>
                  <a:off x="11111822" y="12166163"/>
                  <a:ext cx="1390423" cy="330329"/>
                  <a:chOff x="11107663" y="4045437"/>
                  <a:chExt cx="1390423" cy="330329"/>
                </a:xfrm>
              </p:grpSpPr>
              <p:cxnSp>
                <p:nvCxnSpPr>
                  <p:cNvPr id="16" name="Straight Connector 15">
                    <a:extLst>
                      <a:ext uri="{FF2B5EF4-FFF2-40B4-BE49-F238E27FC236}">
                        <a16:creationId xmlns:a16="http://schemas.microsoft.com/office/drawing/2014/main" id="{C128B8E3-63B0-6F46-B535-943193D3DE7A}"/>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4353D66-A7FE-814C-896D-DCF10D972FEB}"/>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18" name="TextBox 17">
                    <a:extLst>
                      <a:ext uri="{FF2B5EF4-FFF2-40B4-BE49-F238E27FC236}">
                        <a16:creationId xmlns:a16="http://schemas.microsoft.com/office/drawing/2014/main" id="{FAAAA44A-74E6-9D48-877A-623F9DBC7C79}"/>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15567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54"/>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6C0F94-5FC1-1E41-86F6-FFD3ED6421D4}"/>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82FB3D1D-044C-0A40-BB0A-6119E38810B0}"/>
                </a:ext>
              </a:extLst>
            </p:cNvPr>
            <p:cNvPicPr>
              <a:picLocks noChangeAspect="1"/>
            </p:cNvPicPr>
            <p:nvPr/>
          </p:nvPicPr>
          <p:blipFill>
            <a:blip r:embed="rId2"/>
            <a:stretch>
              <a:fillRect/>
            </a:stretch>
          </p:blipFill>
          <p:spPr>
            <a:xfrm>
              <a:off x="0" y="0"/>
              <a:ext cx="12192000" cy="6858000"/>
            </a:xfrm>
            <a:prstGeom prst="rect">
              <a:avLst/>
            </a:prstGeom>
          </p:spPr>
        </p:pic>
        <p:sp>
          <p:nvSpPr>
            <p:cNvPr id="3" name="Rounded Rectangular Callout 2">
              <a:extLst>
                <a:ext uri="{FF2B5EF4-FFF2-40B4-BE49-F238E27FC236}">
                  <a16:creationId xmlns:a16="http://schemas.microsoft.com/office/drawing/2014/main" id="{34213DA6-2CA6-C145-BBA7-F6C4595D7BD4}"/>
                </a:ext>
              </a:extLst>
            </p:cNvPr>
            <p:cNvSpPr/>
            <p:nvPr/>
          </p:nvSpPr>
          <p:spPr>
            <a:xfrm>
              <a:off x="704335" y="786460"/>
              <a:ext cx="3089189" cy="1248032"/>
            </a:xfrm>
            <a:prstGeom prst="wedgeRoundRectCallout">
              <a:avLst>
                <a:gd name="adj1" fmla="val 39167"/>
                <a:gd name="adj2" fmla="val 9121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D46E412-F1A3-2E48-A808-5AD158E6965C}"/>
                </a:ext>
              </a:extLst>
            </p:cNvPr>
            <p:cNvSpPr/>
            <p:nvPr/>
          </p:nvSpPr>
          <p:spPr>
            <a:xfrm>
              <a:off x="849332" y="1056533"/>
              <a:ext cx="2944192" cy="707886"/>
            </a:xfrm>
            <a:prstGeom prst="rect">
              <a:avLst/>
            </a:prstGeom>
          </p:spPr>
          <p:txBody>
            <a:bodyPr wrap="square">
              <a:spAutoFit/>
            </a:bodyPr>
            <a:lstStyle/>
            <a:p>
              <a:r>
                <a:rPr lang="en-US"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4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Famicom</a:t>
              </a:r>
              <a:r>
                <a:rPr lang="en-US"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grpSp>
    </p:spTree>
    <p:extLst>
      <p:ext uri="{BB962C8B-B14F-4D97-AF65-F5344CB8AC3E}">
        <p14:creationId xmlns:p14="http://schemas.microsoft.com/office/powerpoint/2010/main" val="79783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E8CC557-7F4D-5C49-A891-57EDCE33429D}"/>
              </a:ext>
            </a:extLst>
          </p:cNvPr>
          <p:cNvGrpSpPr/>
          <p:nvPr/>
        </p:nvGrpSpPr>
        <p:grpSpPr>
          <a:xfrm>
            <a:off x="0" y="0"/>
            <a:ext cx="12192000" cy="13716000"/>
            <a:chOff x="0" y="0"/>
            <a:chExt cx="12192000" cy="13716000"/>
          </a:xfrm>
        </p:grpSpPr>
        <p:pic>
          <p:nvPicPr>
            <p:cNvPr id="6" name="Picture 5">
              <a:extLst>
                <a:ext uri="{FF2B5EF4-FFF2-40B4-BE49-F238E27FC236}">
                  <a16:creationId xmlns:a16="http://schemas.microsoft.com/office/drawing/2014/main" id="{413139D3-1321-894C-B7D1-C83ED45C2D04}"/>
                </a:ext>
              </a:extLst>
            </p:cNvPr>
            <p:cNvPicPr>
              <a:picLocks noChangeAspect="1"/>
            </p:cNvPicPr>
            <p:nvPr/>
          </p:nvPicPr>
          <p:blipFill>
            <a:blip r:embed="rId2"/>
            <a:stretch>
              <a:fillRect/>
            </a:stretch>
          </p:blipFill>
          <p:spPr>
            <a:xfrm>
              <a:off x="0" y="6858000"/>
              <a:ext cx="12192000" cy="6858000"/>
            </a:xfrm>
            <a:prstGeom prst="rect">
              <a:avLst/>
            </a:prstGeom>
          </p:spPr>
        </p:pic>
        <p:grpSp>
          <p:nvGrpSpPr>
            <p:cNvPr id="12" name="Group 11">
              <a:extLst>
                <a:ext uri="{FF2B5EF4-FFF2-40B4-BE49-F238E27FC236}">
                  <a16:creationId xmlns:a16="http://schemas.microsoft.com/office/drawing/2014/main" id="{6541A12C-D763-AB44-8821-A98E525034BC}"/>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8118C678-9746-914D-A862-3AF8F4AC40EC}"/>
                  </a:ext>
                </a:extLst>
              </p:cNvPr>
              <p:cNvPicPr>
                <a:picLocks noChangeAspect="1"/>
              </p:cNvPicPr>
              <p:nvPr/>
            </p:nvPicPr>
            <p:blipFill>
              <a:blip r:embed="rId3"/>
              <a:stretch>
                <a:fillRect/>
              </a:stretch>
            </p:blipFill>
            <p:spPr>
              <a:xfrm>
                <a:off x="0" y="0"/>
                <a:ext cx="12192000" cy="6858000"/>
              </a:xfrm>
              <a:prstGeom prst="rect">
                <a:avLst/>
              </a:prstGeom>
            </p:spPr>
          </p:pic>
          <p:sp>
            <p:nvSpPr>
              <p:cNvPr id="10" name="Rounded Rectangular Callout 9">
                <a:extLst>
                  <a:ext uri="{FF2B5EF4-FFF2-40B4-BE49-F238E27FC236}">
                    <a16:creationId xmlns:a16="http://schemas.microsoft.com/office/drawing/2014/main" id="{61EF9793-BC10-004F-BFEC-E3D6E9880E54}"/>
                  </a:ext>
                </a:extLst>
              </p:cNvPr>
              <p:cNvSpPr/>
              <p:nvPr/>
            </p:nvSpPr>
            <p:spPr>
              <a:xfrm>
                <a:off x="704335" y="786460"/>
                <a:ext cx="3089189" cy="1248032"/>
              </a:xfrm>
              <a:prstGeom prst="wedgeRoundRectCallout">
                <a:avLst>
                  <a:gd name="adj1" fmla="val 39167"/>
                  <a:gd name="adj2" fmla="val 9121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F404E2-2A9E-7E43-BD83-B0ED704541AC}"/>
                  </a:ext>
                </a:extLst>
              </p:cNvPr>
              <p:cNvSpPr/>
              <p:nvPr/>
            </p:nvSpPr>
            <p:spPr>
              <a:xfrm>
                <a:off x="849332" y="1056533"/>
                <a:ext cx="2944192" cy="707886"/>
              </a:xfrm>
              <a:prstGeom prst="rect">
                <a:avLst/>
              </a:prstGeom>
            </p:spPr>
            <p:txBody>
              <a:bodyPr wrap="square">
                <a:spAutoFit/>
              </a:bodyPr>
              <a:lstStyle/>
              <a:p>
                <a:r>
                  <a:rPr lang="en-US"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4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Famicom</a:t>
                </a:r>
                <a:r>
                  <a:rPr lang="en-US"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grpSp>
      </p:grpSp>
    </p:spTree>
    <p:extLst>
      <p:ext uri="{BB962C8B-B14F-4D97-AF65-F5344CB8AC3E}">
        <p14:creationId xmlns:p14="http://schemas.microsoft.com/office/powerpoint/2010/main" val="99947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 0 L 0 -1 " pathEditMode="relative" rAng="0" ptsTypes="AA">
                                      <p:cBhvr>
                                        <p:cTn id="6" dur="2000" fill="hold"/>
                                        <p:tgtEl>
                                          <p:spTgt spid="13"/>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CAEE-1FB3-7649-B23C-BDE33676F201}"/>
              </a:ext>
            </a:extLst>
          </p:cNvPr>
          <p:cNvPicPr>
            <a:picLocks noChangeAspect="1"/>
          </p:cNvPicPr>
          <p:nvPr/>
        </p:nvPicPr>
        <p:blipFill>
          <a:blip r:embed="rId2">
            <a:extLst>
              <a:ext uri="{BEBA8EAE-BF5A-486C-A8C5-ECC9F3942E4B}">
                <a14:imgProps xmlns:a14="http://schemas.microsoft.com/office/drawing/2010/main">
                  <a14:imgLayer>
                    <a14:imgEffect>
                      <a14:artisticBlur/>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AE0FD79-9A62-3941-8C0C-52DB9A156711}"/>
              </a:ext>
            </a:extLst>
          </p:cNvPr>
          <p:cNvSpPr/>
          <p:nvPr/>
        </p:nvSpPr>
        <p:spPr>
          <a:xfrm>
            <a:off x="0" y="0"/>
            <a:ext cx="12192000" cy="6858000"/>
          </a:xfrm>
          <a:prstGeom prst="rect">
            <a:avLst/>
          </a:prstGeom>
          <a:solidFill>
            <a:schemeClr val="dk1">
              <a:alpha val="5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FF2792-33D2-4E4C-9940-F86813FF37B6}"/>
              </a:ext>
            </a:extLst>
          </p:cNvPr>
          <p:cNvSpPr/>
          <p:nvPr/>
        </p:nvSpPr>
        <p:spPr>
          <a:xfrm>
            <a:off x="1867656" y="2490281"/>
            <a:ext cx="8803588" cy="1877437"/>
          </a:xfrm>
          <a:prstGeom prst="rect">
            <a:avLst/>
          </a:prstGeom>
        </p:spPr>
        <p:txBody>
          <a:bodyPr wrap="square">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The Neo-Expressionist artists depicted their subjects in an almost </a:t>
            </a:r>
            <a:b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24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raw and brutish manner, newly resurrecting in their frequently large-scale works, the highly textural and expressive brushwork and intense colors </a:t>
            </a:r>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that had been rejected by the immediately preceding art movements.</a:t>
            </a:r>
          </a:p>
        </p:txBody>
      </p:sp>
    </p:spTree>
    <p:extLst>
      <p:ext uri="{BB962C8B-B14F-4D97-AF65-F5344CB8AC3E}">
        <p14:creationId xmlns:p14="http://schemas.microsoft.com/office/powerpoint/2010/main" val="1079056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E73CC3-E527-8547-A970-242B9DC20F65}"/>
              </a:ext>
            </a:extLst>
          </p:cNvPr>
          <p:cNvGrpSpPr/>
          <p:nvPr/>
        </p:nvGrpSpPr>
        <p:grpSpPr>
          <a:xfrm>
            <a:off x="0" y="0"/>
            <a:ext cx="12502245" cy="13716000"/>
            <a:chOff x="0" y="0"/>
            <a:chExt cx="12502245" cy="13716000"/>
          </a:xfrm>
        </p:grpSpPr>
        <p:pic>
          <p:nvPicPr>
            <p:cNvPr id="3" name="Picture 2">
              <a:extLst>
                <a:ext uri="{FF2B5EF4-FFF2-40B4-BE49-F238E27FC236}">
                  <a16:creationId xmlns:a16="http://schemas.microsoft.com/office/drawing/2014/main" id="{6B69B919-6A89-B646-B820-B3A65D0C3C0A}"/>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4024058E-30A8-E840-918C-DC3B2DB6D297}"/>
                </a:ext>
              </a:extLst>
            </p:cNvPr>
            <p:cNvGrpSpPr/>
            <p:nvPr/>
          </p:nvGrpSpPr>
          <p:grpSpPr>
            <a:xfrm>
              <a:off x="0" y="6858000"/>
              <a:ext cx="12502245" cy="6858000"/>
              <a:chOff x="0" y="0"/>
              <a:chExt cx="12502245" cy="6858000"/>
            </a:xfrm>
          </p:grpSpPr>
          <p:pic>
            <p:nvPicPr>
              <p:cNvPr id="5" name="Picture 4">
                <a:extLst>
                  <a:ext uri="{FF2B5EF4-FFF2-40B4-BE49-F238E27FC236}">
                    <a16:creationId xmlns:a16="http://schemas.microsoft.com/office/drawing/2014/main" id="{B2388751-F72B-3344-953C-4F1B20EF232E}"/>
                  </a:ext>
                </a:extLst>
              </p:cNvPr>
              <p:cNvPicPr>
                <a:picLocks noChangeAspect="1"/>
              </p:cNvPicPr>
              <p:nvPr/>
            </p:nvPicPr>
            <p:blipFill>
              <a:blip r:embed="rId3"/>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9F63B63-F258-CD44-848A-CF4249EE6D9D}"/>
                  </a:ext>
                </a:extLst>
              </p:cNvPr>
              <p:cNvGrpSpPr/>
              <p:nvPr/>
            </p:nvGrpSpPr>
            <p:grpSpPr>
              <a:xfrm>
                <a:off x="10628732" y="709426"/>
                <a:ext cx="1873513" cy="5286748"/>
                <a:chOff x="10628732" y="7209744"/>
                <a:chExt cx="1873513" cy="5286748"/>
              </a:xfrm>
            </p:grpSpPr>
            <p:grpSp>
              <p:nvGrpSpPr>
                <p:cNvPr id="7" name="Group 6">
                  <a:extLst>
                    <a:ext uri="{FF2B5EF4-FFF2-40B4-BE49-F238E27FC236}">
                      <a16:creationId xmlns:a16="http://schemas.microsoft.com/office/drawing/2014/main" id="{0628566E-BC2C-AE40-9891-BC692426F7A2}"/>
                    </a:ext>
                  </a:extLst>
                </p:cNvPr>
                <p:cNvGrpSpPr/>
                <p:nvPr/>
              </p:nvGrpSpPr>
              <p:grpSpPr>
                <a:xfrm>
                  <a:off x="10724823" y="7209744"/>
                  <a:ext cx="1467178" cy="808185"/>
                  <a:chOff x="10724823" y="7209744"/>
                  <a:chExt cx="1467178" cy="808185"/>
                </a:xfrm>
              </p:grpSpPr>
              <p:sp>
                <p:nvSpPr>
                  <p:cNvPr id="42" name="TextBox 41">
                    <a:extLst>
                      <a:ext uri="{FF2B5EF4-FFF2-40B4-BE49-F238E27FC236}">
                        <a16:creationId xmlns:a16="http://schemas.microsoft.com/office/drawing/2014/main" id="{C5AD2C9D-90F2-1049-9FDD-011F9B76836F}"/>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43" name="Group 42">
                    <a:extLst>
                      <a:ext uri="{FF2B5EF4-FFF2-40B4-BE49-F238E27FC236}">
                        <a16:creationId xmlns:a16="http://schemas.microsoft.com/office/drawing/2014/main" id="{E09BB85D-88CB-2440-B48A-969E800F88CA}"/>
                      </a:ext>
                    </a:extLst>
                  </p:cNvPr>
                  <p:cNvGrpSpPr/>
                  <p:nvPr/>
                </p:nvGrpSpPr>
                <p:grpSpPr>
                  <a:xfrm>
                    <a:off x="10724823" y="7381982"/>
                    <a:ext cx="1467178" cy="635947"/>
                    <a:chOff x="10724823" y="523982"/>
                    <a:chExt cx="1467178" cy="635947"/>
                  </a:xfrm>
                </p:grpSpPr>
                <p:cxnSp>
                  <p:nvCxnSpPr>
                    <p:cNvPr id="44" name="Straight Connector 43">
                      <a:extLst>
                        <a:ext uri="{FF2B5EF4-FFF2-40B4-BE49-F238E27FC236}">
                          <a16:creationId xmlns:a16="http://schemas.microsoft.com/office/drawing/2014/main" id="{0D2495F2-60A8-4744-AA19-471BD0273ED6}"/>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BA562B6-4CA7-9E45-85D8-2059BAB3331A}"/>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3358D081-C98D-8845-B128-C1D1E3B11AC2}"/>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47" name="TextBox 46">
                      <a:extLst>
                        <a:ext uri="{FF2B5EF4-FFF2-40B4-BE49-F238E27FC236}">
                          <a16:creationId xmlns:a16="http://schemas.microsoft.com/office/drawing/2014/main" id="{ECDB5E38-7B68-C547-AC77-EA05FD306AD2}"/>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48" name="Straight Connector 47">
                      <a:extLst>
                        <a:ext uri="{FF2B5EF4-FFF2-40B4-BE49-F238E27FC236}">
                          <a16:creationId xmlns:a16="http://schemas.microsoft.com/office/drawing/2014/main" id="{CD554A74-9964-3F43-9739-D929C1387F93}"/>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BA105D0B-B5C5-554E-A64A-58551B1BA5EB}"/>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6D2E3DA8-19E0-5A4D-91DE-87D0BEB3E714}"/>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8" name="Group 7">
                  <a:extLst>
                    <a:ext uri="{FF2B5EF4-FFF2-40B4-BE49-F238E27FC236}">
                      <a16:creationId xmlns:a16="http://schemas.microsoft.com/office/drawing/2014/main" id="{0354658F-A373-4A4D-BDF1-6C0E3C61620B}"/>
                    </a:ext>
                  </a:extLst>
                </p:cNvPr>
                <p:cNvGrpSpPr/>
                <p:nvPr/>
              </p:nvGrpSpPr>
              <p:grpSpPr>
                <a:xfrm>
                  <a:off x="10628732" y="8247878"/>
                  <a:ext cx="1582604" cy="950716"/>
                  <a:chOff x="10621004" y="1223256"/>
                  <a:chExt cx="1582604" cy="950716"/>
                </a:xfrm>
              </p:grpSpPr>
              <p:sp>
                <p:nvSpPr>
                  <p:cNvPr id="31" name="TextBox 30">
                    <a:extLst>
                      <a:ext uri="{FF2B5EF4-FFF2-40B4-BE49-F238E27FC236}">
                        <a16:creationId xmlns:a16="http://schemas.microsoft.com/office/drawing/2014/main" id="{0CA4BADA-2CC6-8A40-901A-685E23CA0664}"/>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32" name="Group 31">
                    <a:extLst>
                      <a:ext uri="{FF2B5EF4-FFF2-40B4-BE49-F238E27FC236}">
                        <a16:creationId xmlns:a16="http://schemas.microsoft.com/office/drawing/2014/main" id="{18E35474-31FC-F544-A2CF-D722A1030322}"/>
                      </a:ext>
                    </a:extLst>
                  </p:cNvPr>
                  <p:cNvGrpSpPr/>
                  <p:nvPr/>
                </p:nvGrpSpPr>
                <p:grpSpPr>
                  <a:xfrm>
                    <a:off x="10621004" y="1395494"/>
                    <a:ext cx="1582604" cy="778478"/>
                    <a:chOff x="10621004" y="1395494"/>
                    <a:chExt cx="1582604" cy="778478"/>
                  </a:xfrm>
                </p:grpSpPr>
                <p:cxnSp>
                  <p:nvCxnSpPr>
                    <p:cNvPr id="33" name="Straight Connector 32">
                      <a:extLst>
                        <a:ext uri="{FF2B5EF4-FFF2-40B4-BE49-F238E27FC236}">
                          <a16:creationId xmlns:a16="http://schemas.microsoft.com/office/drawing/2014/main" id="{F4E01D33-4681-E848-864B-CB969F44F182}"/>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A8E92AB0-F056-9542-AE86-3D580EDC8D53}"/>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35" name="Straight Connector 34">
                      <a:extLst>
                        <a:ext uri="{FF2B5EF4-FFF2-40B4-BE49-F238E27FC236}">
                          <a16:creationId xmlns:a16="http://schemas.microsoft.com/office/drawing/2014/main" id="{2AF86216-7582-D541-9D70-EED556B2E84B}"/>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5FEB093A-405B-6E45-BE47-7BD353EE4439}"/>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37" name="Straight Connector 36">
                      <a:extLst>
                        <a:ext uri="{FF2B5EF4-FFF2-40B4-BE49-F238E27FC236}">
                          <a16:creationId xmlns:a16="http://schemas.microsoft.com/office/drawing/2014/main" id="{8A46F61F-298C-F64F-BC7D-3A278193F6EE}"/>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EB442144-6DF4-9149-B6D8-56F3CFD54960}"/>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39" name="Straight Connector 38">
                      <a:extLst>
                        <a:ext uri="{FF2B5EF4-FFF2-40B4-BE49-F238E27FC236}">
                          <a16:creationId xmlns:a16="http://schemas.microsoft.com/office/drawing/2014/main" id="{534C56F5-EC47-7641-B12D-542DA0CEEFB3}"/>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5D0F8FE2-6C0F-D947-B892-9F9F25AFC13E}"/>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41" name="Straight Connector 40">
                      <a:extLst>
                        <a:ext uri="{FF2B5EF4-FFF2-40B4-BE49-F238E27FC236}">
                          <a16:creationId xmlns:a16="http://schemas.microsoft.com/office/drawing/2014/main" id="{7532689D-0F9B-FE4E-9BE7-1983C4B560E7}"/>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9" name="Group 8">
                  <a:extLst>
                    <a:ext uri="{FF2B5EF4-FFF2-40B4-BE49-F238E27FC236}">
                      <a16:creationId xmlns:a16="http://schemas.microsoft.com/office/drawing/2014/main" id="{E27A6B58-D09F-8E4E-A66D-E65453B71EA8}"/>
                    </a:ext>
                  </a:extLst>
                </p:cNvPr>
                <p:cNvGrpSpPr/>
                <p:nvPr/>
              </p:nvGrpSpPr>
              <p:grpSpPr>
                <a:xfrm>
                  <a:off x="11111822" y="9546786"/>
                  <a:ext cx="1390423" cy="330329"/>
                  <a:chOff x="11051447" y="2253943"/>
                  <a:chExt cx="1390423" cy="330329"/>
                </a:xfrm>
              </p:grpSpPr>
              <p:cxnSp>
                <p:nvCxnSpPr>
                  <p:cNvPr id="28" name="Straight Connector 27">
                    <a:extLst>
                      <a:ext uri="{FF2B5EF4-FFF2-40B4-BE49-F238E27FC236}">
                        <a16:creationId xmlns:a16="http://schemas.microsoft.com/office/drawing/2014/main" id="{22C0F256-5BC4-3B4C-9732-BB62A271DD59}"/>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0BFFECDD-3245-6F4D-82AB-27B972929484}"/>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30" name="TextBox 29">
                    <a:extLst>
                      <a:ext uri="{FF2B5EF4-FFF2-40B4-BE49-F238E27FC236}">
                        <a16:creationId xmlns:a16="http://schemas.microsoft.com/office/drawing/2014/main" id="{AEC3E100-F6BF-274A-9ACD-E3D0C37138FE}"/>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10" name="Group 9">
                  <a:extLst>
                    <a:ext uri="{FF2B5EF4-FFF2-40B4-BE49-F238E27FC236}">
                      <a16:creationId xmlns:a16="http://schemas.microsoft.com/office/drawing/2014/main" id="{471F18C9-3A97-5040-9D52-9991B9708CC4}"/>
                    </a:ext>
                  </a:extLst>
                </p:cNvPr>
                <p:cNvGrpSpPr/>
                <p:nvPr/>
              </p:nvGrpSpPr>
              <p:grpSpPr>
                <a:xfrm>
                  <a:off x="10798903" y="10189737"/>
                  <a:ext cx="1524761" cy="658813"/>
                  <a:chOff x="10792174" y="2584715"/>
                  <a:chExt cx="1524761" cy="658813"/>
                </a:xfrm>
              </p:grpSpPr>
              <p:cxnSp>
                <p:nvCxnSpPr>
                  <p:cNvPr id="22" name="Straight Connector 21">
                    <a:extLst>
                      <a:ext uri="{FF2B5EF4-FFF2-40B4-BE49-F238E27FC236}">
                        <a16:creationId xmlns:a16="http://schemas.microsoft.com/office/drawing/2014/main" id="{574FBEC6-934A-2A4B-A550-FBFC99470880}"/>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81BF445-E348-CA4E-B81F-624F4340EC4A}"/>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24" name="TextBox 23">
                    <a:extLst>
                      <a:ext uri="{FF2B5EF4-FFF2-40B4-BE49-F238E27FC236}">
                        <a16:creationId xmlns:a16="http://schemas.microsoft.com/office/drawing/2014/main" id="{376FDEB0-D0C2-EA43-A5CC-A958AA4DA17B}"/>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25" name="Straight Connector 24">
                    <a:extLst>
                      <a:ext uri="{FF2B5EF4-FFF2-40B4-BE49-F238E27FC236}">
                        <a16:creationId xmlns:a16="http://schemas.microsoft.com/office/drawing/2014/main" id="{AB5BB4D1-9344-C344-8CDB-93362026FCBF}"/>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FF89005C-1954-F04A-8FAC-4FA19624298D}"/>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27" name="Straight Connector 26">
                    <a:extLst>
                      <a:ext uri="{FF2B5EF4-FFF2-40B4-BE49-F238E27FC236}">
                        <a16:creationId xmlns:a16="http://schemas.microsoft.com/office/drawing/2014/main" id="{4BA2304A-1D6F-AC42-B80E-5885A5814168}"/>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9DD9D5B3-B75D-854C-8146-068D642260F0}"/>
                    </a:ext>
                  </a:extLst>
                </p:cNvPr>
                <p:cNvGrpSpPr/>
                <p:nvPr/>
              </p:nvGrpSpPr>
              <p:grpSpPr>
                <a:xfrm>
                  <a:off x="10808161" y="11198857"/>
                  <a:ext cx="1487691" cy="635089"/>
                  <a:chOff x="10813185" y="3299360"/>
                  <a:chExt cx="1487691" cy="635089"/>
                </a:xfrm>
              </p:grpSpPr>
              <p:cxnSp>
                <p:nvCxnSpPr>
                  <p:cNvPr id="16" name="Straight Connector 15">
                    <a:extLst>
                      <a:ext uri="{FF2B5EF4-FFF2-40B4-BE49-F238E27FC236}">
                        <a16:creationId xmlns:a16="http://schemas.microsoft.com/office/drawing/2014/main" id="{ABFAADE1-C171-4840-98A8-976B6772023F}"/>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FEEDB06-2F1B-2842-9CFD-BF49712AA81C}"/>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18" name="TextBox 17">
                    <a:extLst>
                      <a:ext uri="{FF2B5EF4-FFF2-40B4-BE49-F238E27FC236}">
                        <a16:creationId xmlns:a16="http://schemas.microsoft.com/office/drawing/2014/main" id="{636F4AFB-4B68-4B4B-9AF6-D009EE9E3335}"/>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19" name="Straight Connector 18">
                    <a:extLst>
                      <a:ext uri="{FF2B5EF4-FFF2-40B4-BE49-F238E27FC236}">
                        <a16:creationId xmlns:a16="http://schemas.microsoft.com/office/drawing/2014/main" id="{6605BFCB-6DAA-6F4D-BD16-68D35E2EE08A}"/>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03E37F2-0C81-E14E-A5A8-9AA5C98B4D5E}"/>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21" name="Straight Connector 20">
                    <a:extLst>
                      <a:ext uri="{FF2B5EF4-FFF2-40B4-BE49-F238E27FC236}">
                        <a16:creationId xmlns:a16="http://schemas.microsoft.com/office/drawing/2014/main" id="{AC0F55C2-ED2B-8E4D-9F74-20D0EBEF61CF}"/>
                      </a:ext>
                    </a:extLst>
                  </p:cNvPr>
                  <p:cNvCxnSpPr>
                    <a:cxnSpLocks/>
                  </p:cNvCxnSpPr>
                  <p:nvPr/>
                </p:nvCxnSpPr>
                <p:spPr>
                  <a:xfrm flipH="1">
                    <a:off x="11874100" y="3842747"/>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653FB1DD-3915-5C4D-AE2D-7CDCEB913DEF}"/>
                    </a:ext>
                  </a:extLst>
                </p:cNvPr>
                <p:cNvGrpSpPr/>
                <p:nvPr/>
              </p:nvGrpSpPr>
              <p:grpSpPr>
                <a:xfrm>
                  <a:off x="11111822" y="12166163"/>
                  <a:ext cx="1390423" cy="330329"/>
                  <a:chOff x="11107663" y="4045437"/>
                  <a:chExt cx="1390423" cy="330329"/>
                </a:xfrm>
              </p:grpSpPr>
              <p:cxnSp>
                <p:nvCxnSpPr>
                  <p:cNvPr id="13" name="Straight Connector 12">
                    <a:extLst>
                      <a:ext uri="{FF2B5EF4-FFF2-40B4-BE49-F238E27FC236}">
                        <a16:creationId xmlns:a16="http://schemas.microsoft.com/office/drawing/2014/main" id="{5EA4D7FE-C410-A44B-8D96-0F08DCED6A7C}"/>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E4EBEB4-97A3-F649-ACE2-DF0CF2C298F5}"/>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15" name="TextBox 14">
                    <a:extLst>
                      <a:ext uri="{FF2B5EF4-FFF2-40B4-BE49-F238E27FC236}">
                        <a16:creationId xmlns:a16="http://schemas.microsoft.com/office/drawing/2014/main" id="{23487BD5-1326-EB4B-A712-689A625C3B13}"/>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348935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48AEB-28B7-B945-B64B-F6D1BF2D3B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49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48AEB-28B7-B945-B64B-F6D1BF2D3B60}"/>
              </a:ext>
            </a:extLst>
          </p:cNvPr>
          <p:cNvPicPr>
            <a:picLocks noChangeAspect="1"/>
          </p:cNvPicPr>
          <p:nvPr/>
        </p:nvPicPr>
        <p:blipFill>
          <a:blip r:embed="rId2">
            <a:extLst>
              <a:ext uri="{BEBA8EAE-BF5A-486C-A8C5-ECC9F3942E4B}">
                <a14:imgProps xmlns:a14="http://schemas.microsoft.com/office/drawing/2010/main">
                  <a14:imgLayer>
                    <a14:imgEffect>
                      <a14:artisticBlur radius="22"/>
                    </a14:imgEffect>
                  </a14:imgLayer>
                </a14:imgProps>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B990724-0EFA-8F48-A8C6-F3E8F745D0B5}"/>
              </a:ext>
            </a:extLst>
          </p:cNvPr>
          <p:cNvSpPr/>
          <p:nvPr/>
        </p:nvSpPr>
        <p:spPr>
          <a:xfrm>
            <a:off x="0" y="0"/>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D6E034D-15F3-DC49-AC9C-2BBB6984DA94}"/>
              </a:ext>
            </a:extLst>
          </p:cNvPr>
          <p:cNvPicPr>
            <a:picLocks noChangeAspect="1"/>
          </p:cNvPicPr>
          <p:nvPr/>
        </p:nvPicPr>
        <p:blipFill>
          <a:blip r:embed="rId3"/>
          <a:stretch>
            <a:fillRect/>
          </a:stretch>
        </p:blipFill>
        <p:spPr>
          <a:xfrm>
            <a:off x="6702556" y="1876925"/>
            <a:ext cx="3870388" cy="2931156"/>
          </a:xfrm>
          <a:prstGeom prst="rect">
            <a:avLst/>
          </a:prstGeom>
        </p:spPr>
      </p:pic>
      <p:sp>
        <p:nvSpPr>
          <p:cNvPr id="4" name="Rectangle 3">
            <a:extLst>
              <a:ext uri="{FF2B5EF4-FFF2-40B4-BE49-F238E27FC236}">
                <a16:creationId xmlns:a16="http://schemas.microsoft.com/office/drawing/2014/main" id="{8F9EDFDB-CD6B-954A-A795-6A30F0EEBC9D}"/>
              </a:ext>
            </a:extLst>
          </p:cNvPr>
          <p:cNvSpPr/>
          <p:nvPr/>
        </p:nvSpPr>
        <p:spPr>
          <a:xfrm>
            <a:off x="736696" y="3075057"/>
            <a:ext cx="5229165" cy="707886"/>
          </a:xfrm>
          <a:prstGeom prst="rect">
            <a:avLst/>
          </a:prstGeom>
        </p:spPr>
        <p:txBody>
          <a:bodyPr wrap="square">
            <a:spAutoFit/>
          </a:bodyPr>
          <a:lstStyle/>
          <a:p>
            <a:r>
              <a:rPr lang="en-US" sz="2000" dirty="0">
                <a:solidFill>
                  <a:schemeClr val="bg1"/>
                </a:solidFill>
                <a:latin typeface="Helvetica 55 Roman" panose="02000503000000020004" pitchFamily="2" charset="0"/>
                <a:ea typeface="Helvetica 55 Roman" panose="02000503000000020004" pitchFamily="2" charset="0"/>
                <a:cs typeface="Helvetica 55 Roman" panose="02000503000000020004" pitchFamily="2" charset="0"/>
              </a:rPr>
              <a:t>No longer need to create designs by hand, resulting in more polished designs.</a:t>
            </a:r>
          </a:p>
        </p:txBody>
      </p:sp>
    </p:spTree>
    <p:extLst>
      <p:ext uri="{BB962C8B-B14F-4D97-AF65-F5344CB8AC3E}">
        <p14:creationId xmlns:p14="http://schemas.microsoft.com/office/powerpoint/2010/main" val="3166589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BC820A8-902C-E04F-843F-67A265388062}"/>
              </a:ext>
            </a:extLst>
          </p:cNvPr>
          <p:cNvGrpSpPr/>
          <p:nvPr/>
        </p:nvGrpSpPr>
        <p:grpSpPr>
          <a:xfrm>
            <a:off x="0" y="0"/>
            <a:ext cx="12502245" cy="13716000"/>
            <a:chOff x="0" y="0"/>
            <a:chExt cx="12502245" cy="13716000"/>
          </a:xfrm>
        </p:grpSpPr>
        <p:grpSp>
          <p:nvGrpSpPr>
            <p:cNvPr id="67" name="Group 66">
              <a:extLst>
                <a:ext uri="{FF2B5EF4-FFF2-40B4-BE49-F238E27FC236}">
                  <a16:creationId xmlns:a16="http://schemas.microsoft.com/office/drawing/2014/main" id="{A89BF771-B9AC-0648-8E98-01F9032C4E58}"/>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DE48AEB-28B7-B945-B64B-F6D1BF2D3B60}"/>
                  </a:ext>
                </a:extLst>
              </p:cNvPr>
              <p:cNvPicPr>
                <a:picLocks noChangeAspect="1"/>
              </p:cNvPicPr>
              <p:nvPr/>
            </p:nvPicPr>
            <p:blipFill>
              <a:blip r:embed="rId2">
                <a:extLst>
                  <a:ext uri="{BEBA8EAE-BF5A-486C-A8C5-ECC9F3942E4B}">
                    <a14:imgProps xmlns:a14="http://schemas.microsoft.com/office/drawing/2010/main">
                      <a14:imgLayer>
                        <a14:imgEffect>
                          <a14:artisticBlur radius="22"/>
                        </a14:imgEffect>
                      </a14:imgLayer>
                    </a14:imgProps>
                  </a:ext>
                </a:extLst>
              </a:blip>
              <a:stretch>
                <a:fillRect/>
              </a:stretch>
            </p:blipFill>
            <p:spPr>
              <a:xfrm>
                <a:off x="0" y="0"/>
                <a:ext cx="12192000" cy="6858000"/>
              </a:xfrm>
              <a:prstGeom prst="rect">
                <a:avLst/>
              </a:prstGeom>
            </p:spPr>
          </p:pic>
          <p:grpSp>
            <p:nvGrpSpPr>
              <p:cNvPr id="66" name="Group 65">
                <a:extLst>
                  <a:ext uri="{FF2B5EF4-FFF2-40B4-BE49-F238E27FC236}">
                    <a16:creationId xmlns:a16="http://schemas.microsoft.com/office/drawing/2014/main" id="{50512578-3408-E543-A7AD-3F34B6070A27}"/>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CB990724-0EFA-8F48-A8C6-F3E8F745D0B5}"/>
                    </a:ext>
                  </a:extLst>
                </p:cNvPr>
                <p:cNvSpPr/>
                <p:nvPr/>
              </p:nvSpPr>
              <p:spPr>
                <a:xfrm>
                  <a:off x="0" y="0"/>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D6E034D-15F3-DC49-AC9C-2BBB6984DA94}"/>
                    </a:ext>
                  </a:extLst>
                </p:cNvPr>
                <p:cNvPicPr>
                  <a:picLocks noChangeAspect="1"/>
                </p:cNvPicPr>
                <p:nvPr/>
              </p:nvPicPr>
              <p:blipFill>
                <a:blip r:embed="rId3"/>
                <a:stretch>
                  <a:fillRect/>
                </a:stretch>
              </p:blipFill>
              <p:spPr>
                <a:xfrm>
                  <a:off x="6702556" y="1876925"/>
                  <a:ext cx="3870388" cy="2931156"/>
                </a:xfrm>
                <a:prstGeom prst="rect">
                  <a:avLst/>
                </a:prstGeom>
              </p:spPr>
            </p:pic>
            <p:sp>
              <p:nvSpPr>
                <p:cNvPr id="4" name="Rectangle 3">
                  <a:extLst>
                    <a:ext uri="{FF2B5EF4-FFF2-40B4-BE49-F238E27FC236}">
                      <a16:creationId xmlns:a16="http://schemas.microsoft.com/office/drawing/2014/main" id="{8F9EDFDB-CD6B-954A-A795-6A30F0EEBC9D}"/>
                    </a:ext>
                  </a:extLst>
                </p:cNvPr>
                <p:cNvSpPr/>
                <p:nvPr/>
              </p:nvSpPr>
              <p:spPr>
                <a:xfrm>
                  <a:off x="736696" y="3075057"/>
                  <a:ext cx="5229165" cy="707886"/>
                </a:xfrm>
                <a:prstGeom prst="rect">
                  <a:avLst/>
                </a:prstGeom>
              </p:spPr>
              <p:txBody>
                <a:bodyPr wrap="square">
                  <a:spAutoFit/>
                </a:bodyPr>
                <a:lstStyle/>
                <a:p>
                  <a:r>
                    <a:rPr lang="en-US" sz="2000" dirty="0">
                      <a:solidFill>
                        <a:schemeClr val="bg1"/>
                      </a:solidFill>
                      <a:latin typeface="Helvetica 55 Roman" panose="02000503000000020004" pitchFamily="2" charset="0"/>
                      <a:ea typeface="Helvetica 55 Roman" panose="02000503000000020004" pitchFamily="2" charset="0"/>
                      <a:cs typeface="Helvetica 55 Roman" panose="02000503000000020004" pitchFamily="2" charset="0"/>
                    </a:rPr>
                    <a:t>No longer need to create designs by hand, resulting in more polished designs.</a:t>
                  </a:r>
                </a:p>
              </p:txBody>
            </p:sp>
          </p:grpSp>
        </p:grpSp>
        <p:grpSp>
          <p:nvGrpSpPr>
            <p:cNvPr id="19" name="Group 18">
              <a:extLst>
                <a:ext uri="{FF2B5EF4-FFF2-40B4-BE49-F238E27FC236}">
                  <a16:creationId xmlns:a16="http://schemas.microsoft.com/office/drawing/2014/main" id="{DDE3580B-DA49-984A-AF2E-D86110CA329C}"/>
                </a:ext>
              </a:extLst>
            </p:cNvPr>
            <p:cNvGrpSpPr/>
            <p:nvPr/>
          </p:nvGrpSpPr>
          <p:grpSpPr>
            <a:xfrm>
              <a:off x="0" y="6858000"/>
              <a:ext cx="12502245" cy="6858000"/>
              <a:chOff x="0" y="0"/>
              <a:chExt cx="12502245" cy="6858000"/>
            </a:xfrm>
          </p:grpSpPr>
          <p:pic>
            <p:nvPicPr>
              <p:cNvPr id="20" name="Picture 19">
                <a:extLst>
                  <a:ext uri="{FF2B5EF4-FFF2-40B4-BE49-F238E27FC236}">
                    <a16:creationId xmlns:a16="http://schemas.microsoft.com/office/drawing/2014/main" id="{8B5F403C-7353-5F4F-8398-441F3804C01D}"/>
                  </a:ext>
                </a:extLst>
              </p:cNvPr>
              <p:cNvPicPr>
                <a:picLocks noChangeAspect="1"/>
              </p:cNvPicPr>
              <p:nvPr/>
            </p:nvPicPr>
            <p:blipFill>
              <a:blip r:embed="rId4"/>
              <a:stretch>
                <a:fillRect/>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A1BC3898-1D91-7048-AD24-CE951D637EB4}"/>
                  </a:ext>
                </a:extLst>
              </p:cNvPr>
              <p:cNvGrpSpPr/>
              <p:nvPr/>
            </p:nvGrpSpPr>
            <p:grpSpPr>
              <a:xfrm>
                <a:off x="10628732" y="785626"/>
                <a:ext cx="1873513" cy="5286748"/>
                <a:chOff x="10628732" y="7209744"/>
                <a:chExt cx="1873513" cy="5286748"/>
              </a:xfrm>
            </p:grpSpPr>
            <p:grpSp>
              <p:nvGrpSpPr>
                <p:cNvPr id="22" name="Group 21">
                  <a:extLst>
                    <a:ext uri="{FF2B5EF4-FFF2-40B4-BE49-F238E27FC236}">
                      <a16:creationId xmlns:a16="http://schemas.microsoft.com/office/drawing/2014/main" id="{042F6C7C-7726-C341-80E1-10D0C6EDE212}"/>
                    </a:ext>
                  </a:extLst>
                </p:cNvPr>
                <p:cNvGrpSpPr/>
                <p:nvPr/>
              </p:nvGrpSpPr>
              <p:grpSpPr>
                <a:xfrm>
                  <a:off x="10724823" y="7209744"/>
                  <a:ext cx="1467178" cy="808185"/>
                  <a:chOff x="10724823" y="7209744"/>
                  <a:chExt cx="1467178" cy="808185"/>
                </a:xfrm>
              </p:grpSpPr>
              <p:sp>
                <p:nvSpPr>
                  <p:cNvPr id="57" name="TextBox 56">
                    <a:extLst>
                      <a:ext uri="{FF2B5EF4-FFF2-40B4-BE49-F238E27FC236}">
                        <a16:creationId xmlns:a16="http://schemas.microsoft.com/office/drawing/2014/main" id="{A007CFA3-481E-AA46-9B8E-FB22B8E4DC80}"/>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58" name="Group 57">
                    <a:extLst>
                      <a:ext uri="{FF2B5EF4-FFF2-40B4-BE49-F238E27FC236}">
                        <a16:creationId xmlns:a16="http://schemas.microsoft.com/office/drawing/2014/main" id="{EB079C8F-9015-7A4B-B330-75A25A94E09D}"/>
                      </a:ext>
                    </a:extLst>
                  </p:cNvPr>
                  <p:cNvGrpSpPr/>
                  <p:nvPr/>
                </p:nvGrpSpPr>
                <p:grpSpPr>
                  <a:xfrm>
                    <a:off x="10724823" y="7381982"/>
                    <a:ext cx="1467178" cy="635947"/>
                    <a:chOff x="10724823" y="523982"/>
                    <a:chExt cx="1467178" cy="635947"/>
                  </a:xfrm>
                </p:grpSpPr>
                <p:cxnSp>
                  <p:nvCxnSpPr>
                    <p:cNvPr id="59" name="Straight Connector 58">
                      <a:extLst>
                        <a:ext uri="{FF2B5EF4-FFF2-40B4-BE49-F238E27FC236}">
                          <a16:creationId xmlns:a16="http://schemas.microsoft.com/office/drawing/2014/main" id="{9F511148-BD4C-8543-93B0-FB9270DD3CA4}"/>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629D3006-1562-E247-B04A-CC5AA25F772A}"/>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EBEC4B22-0EDF-9C47-BD66-C4D88BC3FF17}"/>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62" name="TextBox 61">
                      <a:extLst>
                        <a:ext uri="{FF2B5EF4-FFF2-40B4-BE49-F238E27FC236}">
                          <a16:creationId xmlns:a16="http://schemas.microsoft.com/office/drawing/2014/main" id="{512F4EB9-FDAA-DB43-9CF7-5224B221BC90}"/>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63" name="Straight Connector 62">
                      <a:extLst>
                        <a:ext uri="{FF2B5EF4-FFF2-40B4-BE49-F238E27FC236}">
                          <a16:creationId xmlns:a16="http://schemas.microsoft.com/office/drawing/2014/main" id="{CD1D0780-C947-1D4E-AD13-0513ECC41072}"/>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DF8CEE21-EBCA-294B-B02C-607A9FEAF20C}"/>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19F247DB-37F8-1A41-AA3A-7B9527EB67C3}"/>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23" name="Group 22">
                  <a:extLst>
                    <a:ext uri="{FF2B5EF4-FFF2-40B4-BE49-F238E27FC236}">
                      <a16:creationId xmlns:a16="http://schemas.microsoft.com/office/drawing/2014/main" id="{CCFAA896-F092-9F45-BEE3-41CA4CFDA7A1}"/>
                    </a:ext>
                  </a:extLst>
                </p:cNvPr>
                <p:cNvGrpSpPr/>
                <p:nvPr/>
              </p:nvGrpSpPr>
              <p:grpSpPr>
                <a:xfrm>
                  <a:off x="10628732" y="8247878"/>
                  <a:ext cx="1582604" cy="950716"/>
                  <a:chOff x="10621004" y="1223256"/>
                  <a:chExt cx="1582604" cy="950716"/>
                </a:xfrm>
              </p:grpSpPr>
              <p:sp>
                <p:nvSpPr>
                  <p:cNvPr id="46" name="TextBox 45">
                    <a:extLst>
                      <a:ext uri="{FF2B5EF4-FFF2-40B4-BE49-F238E27FC236}">
                        <a16:creationId xmlns:a16="http://schemas.microsoft.com/office/drawing/2014/main" id="{E2EDFDF4-639C-9249-A323-2C40110605F8}"/>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7" name="Group 46">
                    <a:extLst>
                      <a:ext uri="{FF2B5EF4-FFF2-40B4-BE49-F238E27FC236}">
                        <a16:creationId xmlns:a16="http://schemas.microsoft.com/office/drawing/2014/main" id="{A393E7CB-1196-6B4B-8316-D76360D03D20}"/>
                      </a:ext>
                    </a:extLst>
                  </p:cNvPr>
                  <p:cNvGrpSpPr/>
                  <p:nvPr/>
                </p:nvGrpSpPr>
                <p:grpSpPr>
                  <a:xfrm>
                    <a:off x="10621004" y="1395494"/>
                    <a:ext cx="1582604" cy="778478"/>
                    <a:chOff x="10621004" y="1395494"/>
                    <a:chExt cx="1582604" cy="778478"/>
                  </a:xfrm>
                </p:grpSpPr>
                <p:cxnSp>
                  <p:nvCxnSpPr>
                    <p:cNvPr id="48" name="Straight Connector 47">
                      <a:extLst>
                        <a:ext uri="{FF2B5EF4-FFF2-40B4-BE49-F238E27FC236}">
                          <a16:creationId xmlns:a16="http://schemas.microsoft.com/office/drawing/2014/main" id="{E28AA594-4D70-D541-BAB0-3FD252E8E381}"/>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A60DAF6-79D9-0C40-A363-73356FBBA08F}"/>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50" name="Straight Connector 49">
                      <a:extLst>
                        <a:ext uri="{FF2B5EF4-FFF2-40B4-BE49-F238E27FC236}">
                          <a16:creationId xmlns:a16="http://schemas.microsoft.com/office/drawing/2014/main" id="{6D4B7FE5-8321-6C48-8B6F-3C415137DC3F}"/>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F2E83849-9849-CF44-8C6E-9C10960EC496}"/>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52" name="Straight Connector 51">
                      <a:extLst>
                        <a:ext uri="{FF2B5EF4-FFF2-40B4-BE49-F238E27FC236}">
                          <a16:creationId xmlns:a16="http://schemas.microsoft.com/office/drawing/2014/main" id="{903125B0-DCE1-444A-A922-7FB249EF7660}"/>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DBBB2DD4-5980-4349-B387-2F603BF1F1AE}"/>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54" name="Straight Connector 53">
                      <a:extLst>
                        <a:ext uri="{FF2B5EF4-FFF2-40B4-BE49-F238E27FC236}">
                          <a16:creationId xmlns:a16="http://schemas.microsoft.com/office/drawing/2014/main" id="{F86CE395-F70E-114E-96D7-F95E2773555E}"/>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E2E8C9E7-33A2-0044-B368-83F2D11B158E}"/>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6" name="Straight Connector 55">
                      <a:extLst>
                        <a:ext uri="{FF2B5EF4-FFF2-40B4-BE49-F238E27FC236}">
                          <a16:creationId xmlns:a16="http://schemas.microsoft.com/office/drawing/2014/main" id="{4FB324AB-8086-3240-B11C-62BC98F0B6FC}"/>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24" name="Group 23">
                  <a:extLst>
                    <a:ext uri="{FF2B5EF4-FFF2-40B4-BE49-F238E27FC236}">
                      <a16:creationId xmlns:a16="http://schemas.microsoft.com/office/drawing/2014/main" id="{E0FCA7A2-44B8-8D4F-8310-84F36C958B78}"/>
                    </a:ext>
                  </a:extLst>
                </p:cNvPr>
                <p:cNvGrpSpPr/>
                <p:nvPr/>
              </p:nvGrpSpPr>
              <p:grpSpPr>
                <a:xfrm>
                  <a:off x="11111822" y="9546786"/>
                  <a:ext cx="1390423" cy="330329"/>
                  <a:chOff x="11051447" y="2253943"/>
                  <a:chExt cx="1390423" cy="330329"/>
                </a:xfrm>
              </p:grpSpPr>
              <p:cxnSp>
                <p:nvCxnSpPr>
                  <p:cNvPr id="43" name="Straight Connector 42">
                    <a:extLst>
                      <a:ext uri="{FF2B5EF4-FFF2-40B4-BE49-F238E27FC236}">
                        <a16:creationId xmlns:a16="http://schemas.microsoft.com/office/drawing/2014/main" id="{8AF2A99A-F179-C349-89E1-946F49A15B01}"/>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D9C7C6FC-1C57-0E46-B12D-1D743C714D21}"/>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5" name="TextBox 44">
                    <a:extLst>
                      <a:ext uri="{FF2B5EF4-FFF2-40B4-BE49-F238E27FC236}">
                        <a16:creationId xmlns:a16="http://schemas.microsoft.com/office/drawing/2014/main" id="{D72B6907-FF35-7340-A0B5-FE9D37B6FEFA}"/>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5" name="Group 24">
                  <a:extLst>
                    <a:ext uri="{FF2B5EF4-FFF2-40B4-BE49-F238E27FC236}">
                      <a16:creationId xmlns:a16="http://schemas.microsoft.com/office/drawing/2014/main" id="{25A76005-4AC3-1A48-8571-D1CB2F0CD4A3}"/>
                    </a:ext>
                  </a:extLst>
                </p:cNvPr>
                <p:cNvGrpSpPr/>
                <p:nvPr/>
              </p:nvGrpSpPr>
              <p:grpSpPr>
                <a:xfrm>
                  <a:off x="10798903" y="10189737"/>
                  <a:ext cx="1524761" cy="658813"/>
                  <a:chOff x="10792174" y="2584715"/>
                  <a:chExt cx="1524761" cy="658813"/>
                </a:xfrm>
              </p:grpSpPr>
              <p:cxnSp>
                <p:nvCxnSpPr>
                  <p:cNvPr id="37" name="Straight Connector 36">
                    <a:extLst>
                      <a:ext uri="{FF2B5EF4-FFF2-40B4-BE49-F238E27FC236}">
                        <a16:creationId xmlns:a16="http://schemas.microsoft.com/office/drawing/2014/main" id="{D3263C0D-AE29-0A4E-8DE2-A12876A1B102}"/>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B0B8C2CA-1874-3749-9C62-2528FB2A4137}"/>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9" name="TextBox 38">
                    <a:extLst>
                      <a:ext uri="{FF2B5EF4-FFF2-40B4-BE49-F238E27FC236}">
                        <a16:creationId xmlns:a16="http://schemas.microsoft.com/office/drawing/2014/main" id="{D9420E51-D0A4-0E4E-A5A3-8C73FE6860CE}"/>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40" name="Straight Connector 39">
                    <a:extLst>
                      <a:ext uri="{FF2B5EF4-FFF2-40B4-BE49-F238E27FC236}">
                        <a16:creationId xmlns:a16="http://schemas.microsoft.com/office/drawing/2014/main" id="{1224EAF2-34DA-7C4B-92FD-DBBAAA433502}"/>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8D69137-4AE8-624E-AEA6-DFB31A39A771}"/>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42" name="Straight Connector 41">
                    <a:extLst>
                      <a:ext uri="{FF2B5EF4-FFF2-40B4-BE49-F238E27FC236}">
                        <a16:creationId xmlns:a16="http://schemas.microsoft.com/office/drawing/2014/main" id="{769C50F6-672E-6841-A9FF-8E1B1CE671D7}"/>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25A20D17-CFE7-3045-AF44-81D46E47B364}"/>
                    </a:ext>
                  </a:extLst>
                </p:cNvPr>
                <p:cNvGrpSpPr/>
                <p:nvPr/>
              </p:nvGrpSpPr>
              <p:grpSpPr>
                <a:xfrm>
                  <a:off x="10808161" y="11198857"/>
                  <a:ext cx="1487691" cy="635089"/>
                  <a:chOff x="10813185" y="3299360"/>
                  <a:chExt cx="1487691" cy="635089"/>
                </a:xfrm>
              </p:grpSpPr>
              <p:cxnSp>
                <p:nvCxnSpPr>
                  <p:cNvPr id="31" name="Straight Connector 30">
                    <a:extLst>
                      <a:ext uri="{FF2B5EF4-FFF2-40B4-BE49-F238E27FC236}">
                        <a16:creationId xmlns:a16="http://schemas.microsoft.com/office/drawing/2014/main" id="{45B3EA0C-5D6E-4E4A-A398-4307439970D3}"/>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0B3F44FE-26A6-044B-B44C-04D6C66495C7}"/>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33" name="TextBox 32">
                    <a:extLst>
                      <a:ext uri="{FF2B5EF4-FFF2-40B4-BE49-F238E27FC236}">
                        <a16:creationId xmlns:a16="http://schemas.microsoft.com/office/drawing/2014/main" id="{B0A7FC62-B377-E64F-A2FD-B72CECC0496D}"/>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34" name="Straight Connector 33">
                    <a:extLst>
                      <a:ext uri="{FF2B5EF4-FFF2-40B4-BE49-F238E27FC236}">
                        <a16:creationId xmlns:a16="http://schemas.microsoft.com/office/drawing/2014/main" id="{16FE0B90-B9BC-1E4C-9697-E7EB3DE4ED9B}"/>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A4FC3C8-B943-CC4D-B01A-1C32B95FB108}"/>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6" name="Straight Connector 35">
                    <a:extLst>
                      <a:ext uri="{FF2B5EF4-FFF2-40B4-BE49-F238E27FC236}">
                        <a16:creationId xmlns:a16="http://schemas.microsoft.com/office/drawing/2014/main" id="{080EEA34-E706-9946-92D0-02593CC0A31C}"/>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7889090A-4F92-8B4C-92B3-7D080DCAA1D6}"/>
                    </a:ext>
                  </a:extLst>
                </p:cNvPr>
                <p:cNvGrpSpPr/>
                <p:nvPr/>
              </p:nvGrpSpPr>
              <p:grpSpPr>
                <a:xfrm>
                  <a:off x="11111822" y="12166163"/>
                  <a:ext cx="1390423" cy="330329"/>
                  <a:chOff x="11107663" y="4045437"/>
                  <a:chExt cx="1390423" cy="330329"/>
                </a:xfrm>
              </p:grpSpPr>
              <p:cxnSp>
                <p:nvCxnSpPr>
                  <p:cNvPr id="28" name="Straight Connector 27">
                    <a:extLst>
                      <a:ext uri="{FF2B5EF4-FFF2-40B4-BE49-F238E27FC236}">
                        <a16:creationId xmlns:a16="http://schemas.microsoft.com/office/drawing/2014/main" id="{3436A7E9-143D-E14A-A1D3-BE2713A3E2CC}"/>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4134DC98-BCE2-F949-A138-92930CE38B1C}"/>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30" name="TextBox 29">
                    <a:extLst>
                      <a:ext uri="{FF2B5EF4-FFF2-40B4-BE49-F238E27FC236}">
                        <a16:creationId xmlns:a16="http://schemas.microsoft.com/office/drawing/2014/main" id="{9CC78B51-CC91-F541-A9D6-59F093BA4E59}"/>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37108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68"/>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05C95-BCF3-2C44-9F89-F439F82F19E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62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89E4718F-D48C-5248-9B70-61659990CFA5}"/>
              </a:ext>
            </a:extLst>
          </p:cNvPr>
          <p:cNvGrpSpPr/>
          <p:nvPr/>
        </p:nvGrpSpPr>
        <p:grpSpPr>
          <a:xfrm>
            <a:off x="0" y="0"/>
            <a:ext cx="12843920" cy="13716000"/>
            <a:chOff x="0" y="0"/>
            <a:chExt cx="12843920" cy="13716000"/>
          </a:xfrm>
        </p:grpSpPr>
        <p:pic>
          <p:nvPicPr>
            <p:cNvPr id="3" name="Picture 2">
              <a:extLst>
                <a:ext uri="{FF2B5EF4-FFF2-40B4-BE49-F238E27FC236}">
                  <a16:creationId xmlns:a16="http://schemas.microsoft.com/office/drawing/2014/main" id="{AF005C95-BCF3-2C44-9F89-F439F82F19E5}"/>
                </a:ext>
              </a:extLst>
            </p:cNvPr>
            <p:cNvPicPr>
              <a:picLocks noChangeAspect="1"/>
            </p:cNvPicPr>
            <p:nvPr/>
          </p:nvPicPr>
          <p:blipFill>
            <a:blip r:embed="rId2"/>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C4CF1B90-5A07-574F-BDF6-5D74E83474E5}"/>
                </a:ext>
              </a:extLst>
            </p:cNvPr>
            <p:cNvGrpSpPr/>
            <p:nvPr/>
          </p:nvGrpSpPr>
          <p:grpSpPr>
            <a:xfrm>
              <a:off x="0" y="6858000"/>
              <a:ext cx="12843920" cy="6858000"/>
              <a:chOff x="0" y="0"/>
              <a:chExt cx="12843920" cy="6858000"/>
            </a:xfrm>
          </p:grpSpPr>
          <p:pic>
            <p:nvPicPr>
              <p:cNvPr id="18" name="Picture 17">
                <a:extLst>
                  <a:ext uri="{FF2B5EF4-FFF2-40B4-BE49-F238E27FC236}">
                    <a16:creationId xmlns:a16="http://schemas.microsoft.com/office/drawing/2014/main" id="{F7A1343F-C308-2F49-B1E0-4FD54B599A0A}"/>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F19F21AD-F35C-4740-8A3E-C8E2C9484BAA}"/>
                  </a:ext>
                </a:extLst>
              </p:cNvPr>
              <p:cNvGrpSpPr/>
              <p:nvPr/>
            </p:nvGrpSpPr>
            <p:grpSpPr>
              <a:xfrm>
                <a:off x="10763943" y="299288"/>
                <a:ext cx="2079977" cy="5305642"/>
                <a:chOff x="10763943" y="277615"/>
                <a:chExt cx="2079977" cy="5305642"/>
              </a:xfrm>
            </p:grpSpPr>
            <p:grpSp>
              <p:nvGrpSpPr>
                <p:cNvPr id="20" name="Group 19">
                  <a:extLst>
                    <a:ext uri="{FF2B5EF4-FFF2-40B4-BE49-F238E27FC236}">
                      <a16:creationId xmlns:a16="http://schemas.microsoft.com/office/drawing/2014/main" id="{A852B89E-F824-9448-84F6-043A4411BC26}"/>
                    </a:ext>
                  </a:extLst>
                </p:cNvPr>
                <p:cNvGrpSpPr/>
                <p:nvPr/>
              </p:nvGrpSpPr>
              <p:grpSpPr>
                <a:xfrm>
                  <a:off x="10763943" y="277615"/>
                  <a:ext cx="1428057" cy="626825"/>
                  <a:chOff x="10776473" y="223175"/>
                  <a:chExt cx="1428057" cy="626825"/>
                </a:xfrm>
              </p:grpSpPr>
              <p:cxnSp>
                <p:nvCxnSpPr>
                  <p:cNvPr id="45" name="Straight Connector 44">
                    <a:extLst>
                      <a:ext uri="{FF2B5EF4-FFF2-40B4-BE49-F238E27FC236}">
                        <a16:creationId xmlns:a16="http://schemas.microsoft.com/office/drawing/2014/main" id="{FD5F7D89-32A8-8249-A331-A80B9C077EEE}"/>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7B0829A2-E287-1D45-85B1-D00DD4DC5937}"/>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47" name="TextBox 46">
                    <a:extLst>
                      <a:ext uri="{FF2B5EF4-FFF2-40B4-BE49-F238E27FC236}">
                        <a16:creationId xmlns:a16="http://schemas.microsoft.com/office/drawing/2014/main" id="{1B55CCB7-BDE8-6A4A-8A58-C6A7F3106335}"/>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48" name="Straight Connector 47">
                    <a:extLst>
                      <a:ext uri="{FF2B5EF4-FFF2-40B4-BE49-F238E27FC236}">
                        <a16:creationId xmlns:a16="http://schemas.microsoft.com/office/drawing/2014/main" id="{16A067C5-AB65-7F44-B025-C847FC434782}"/>
                      </a:ext>
                    </a:extLst>
                  </p:cNvPr>
                  <p:cNvCxnSpPr>
                    <a:cxnSpLocks/>
                  </p:cNvCxnSpPr>
                  <p:nvPr/>
                </p:nvCxnSpPr>
                <p:spPr>
                  <a:xfrm flipH="1">
                    <a:off x="11878366" y="614837"/>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03122DFA-DF2C-4A43-B058-FE4209674BB2}"/>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50" name="Straight Connector 49">
                    <a:extLst>
                      <a:ext uri="{FF2B5EF4-FFF2-40B4-BE49-F238E27FC236}">
                        <a16:creationId xmlns:a16="http://schemas.microsoft.com/office/drawing/2014/main" id="{C0F9A6D5-9939-2248-87D2-B470E64CE0D3}"/>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9F8A75EC-AAB7-2B45-859A-67F591115605}"/>
                    </a:ext>
                  </a:extLst>
                </p:cNvPr>
                <p:cNvGrpSpPr/>
                <p:nvPr/>
              </p:nvGrpSpPr>
              <p:grpSpPr>
                <a:xfrm>
                  <a:off x="11318301" y="1317754"/>
                  <a:ext cx="1516614" cy="422698"/>
                  <a:chOff x="11278693" y="863740"/>
                  <a:chExt cx="1516614" cy="422698"/>
                </a:xfrm>
              </p:grpSpPr>
              <p:cxnSp>
                <p:nvCxnSpPr>
                  <p:cNvPr id="42" name="Straight Connector 41">
                    <a:extLst>
                      <a:ext uri="{FF2B5EF4-FFF2-40B4-BE49-F238E27FC236}">
                        <a16:creationId xmlns:a16="http://schemas.microsoft.com/office/drawing/2014/main" id="{818F708A-5CAD-1F4C-B75D-4314CB2E01AB}"/>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D48034E8-C860-4040-A374-7189EB091C0E}"/>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44" name="TextBox 43">
                    <a:extLst>
                      <a:ext uri="{FF2B5EF4-FFF2-40B4-BE49-F238E27FC236}">
                        <a16:creationId xmlns:a16="http://schemas.microsoft.com/office/drawing/2014/main" id="{F9BE645D-BC05-6643-9ACB-EBB4263C00CE}"/>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 IDENTICAL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22" name="Group 21">
                  <a:extLst>
                    <a:ext uri="{FF2B5EF4-FFF2-40B4-BE49-F238E27FC236}">
                      <a16:creationId xmlns:a16="http://schemas.microsoft.com/office/drawing/2014/main" id="{DF2701F1-1B67-C544-A3A2-F63ED00E100F}"/>
                    </a:ext>
                  </a:extLst>
                </p:cNvPr>
                <p:cNvGrpSpPr/>
                <p:nvPr/>
              </p:nvGrpSpPr>
              <p:grpSpPr>
                <a:xfrm>
                  <a:off x="11323199" y="1984156"/>
                  <a:ext cx="1520721" cy="422662"/>
                  <a:chOff x="11314195" y="1203252"/>
                  <a:chExt cx="1520721" cy="422662"/>
                </a:xfrm>
              </p:grpSpPr>
              <p:cxnSp>
                <p:nvCxnSpPr>
                  <p:cNvPr id="39" name="Straight Connector 38">
                    <a:extLst>
                      <a:ext uri="{FF2B5EF4-FFF2-40B4-BE49-F238E27FC236}">
                        <a16:creationId xmlns:a16="http://schemas.microsoft.com/office/drawing/2014/main" id="{885FC623-4A90-D648-AD53-81DCF34DB2A5}"/>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077A244-CC48-DE4A-81F0-2F3F23C207F5}"/>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41" name="TextBox 40">
                    <a:extLst>
                      <a:ext uri="{FF2B5EF4-FFF2-40B4-BE49-F238E27FC236}">
                        <a16:creationId xmlns:a16="http://schemas.microsoft.com/office/drawing/2014/main" id="{9C3410CC-E8B8-E144-A2A0-2DD83B97622A}"/>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23" name="Group 22">
                  <a:extLst>
                    <a:ext uri="{FF2B5EF4-FFF2-40B4-BE49-F238E27FC236}">
                      <a16:creationId xmlns:a16="http://schemas.microsoft.com/office/drawing/2014/main" id="{413FCB17-6F7C-2746-8732-42DB06B9A154}"/>
                    </a:ext>
                  </a:extLst>
                </p:cNvPr>
                <p:cNvGrpSpPr/>
                <p:nvPr/>
              </p:nvGrpSpPr>
              <p:grpSpPr>
                <a:xfrm>
                  <a:off x="11323199" y="2850051"/>
                  <a:ext cx="1520721" cy="422662"/>
                  <a:chOff x="11314195" y="1628678"/>
                  <a:chExt cx="1520721" cy="422662"/>
                </a:xfrm>
              </p:grpSpPr>
              <p:cxnSp>
                <p:nvCxnSpPr>
                  <p:cNvPr id="36" name="Straight Connector 35">
                    <a:extLst>
                      <a:ext uri="{FF2B5EF4-FFF2-40B4-BE49-F238E27FC236}">
                        <a16:creationId xmlns:a16="http://schemas.microsoft.com/office/drawing/2014/main" id="{7B174A5C-63FF-2049-B8C6-ABD667B02C10}"/>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575C3A66-8638-8C43-8E37-341763F146EF}"/>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38" name="TextBox 37">
                    <a:extLst>
                      <a:ext uri="{FF2B5EF4-FFF2-40B4-BE49-F238E27FC236}">
                        <a16:creationId xmlns:a16="http://schemas.microsoft.com/office/drawing/2014/main" id="{373F9158-C660-4D41-B6DF-A8FF566E05D3}"/>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24" name="Group 23">
                  <a:extLst>
                    <a:ext uri="{FF2B5EF4-FFF2-40B4-BE49-F238E27FC236}">
                      <a16:creationId xmlns:a16="http://schemas.microsoft.com/office/drawing/2014/main" id="{AB2340F6-3035-DE4F-80F7-56797A6BF9AA}"/>
                    </a:ext>
                  </a:extLst>
                </p:cNvPr>
                <p:cNvGrpSpPr/>
                <p:nvPr/>
              </p:nvGrpSpPr>
              <p:grpSpPr>
                <a:xfrm>
                  <a:off x="11318301" y="3684664"/>
                  <a:ext cx="1520721" cy="330329"/>
                  <a:chOff x="11323199" y="2089281"/>
                  <a:chExt cx="1520721" cy="330329"/>
                </a:xfrm>
              </p:grpSpPr>
              <p:cxnSp>
                <p:nvCxnSpPr>
                  <p:cNvPr id="33" name="Straight Connector 32">
                    <a:extLst>
                      <a:ext uri="{FF2B5EF4-FFF2-40B4-BE49-F238E27FC236}">
                        <a16:creationId xmlns:a16="http://schemas.microsoft.com/office/drawing/2014/main" id="{5070FFB7-B156-024B-8268-ED73C4943AEA}"/>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A23B65EF-7789-A540-8A5E-4213E1055D39}"/>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35" name="TextBox 34">
                    <a:extLst>
                      <a:ext uri="{FF2B5EF4-FFF2-40B4-BE49-F238E27FC236}">
                        <a16:creationId xmlns:a16="http://schemas.microsoft.com/office/drawing/2014/main" id="{72DCC198-5661-E649-9177-78750B7BC73D}"/>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25" name="Group 24">
                  <a:extLst>
                    <a:ext uri="{FF2B5EF4-FFF2-40B4-BE49-F238E27FC236}">
                      <a16:creationId xmlns:a16="http://schemas.microsoft.com/office/drawing/2014/main" id="{E8A3D075-5D1D-2448-B464-8CC8992DA199}"/>
                    </a:ext>
                  </a:extLst>
                </p:cNvPr>
                <p:cNvGrpSpPr/>
                <p:nvPr/>
              </p:nvGrpSpPr>
              <p:grpSpPr>
                <a:xfrm>
                  <a:off x="11314195" y="4374263"/>
                  <a:ext cx="1520721" cy="422662"/>
                  <a:chOff x="11323386" y="2466127"/>
                  <a:chExt cx="1520721" cy="422662"/>
                </a:xfrm>
              </p:grpSpPr>
              <p:cxnSp>
                <p:nvCxnSpPr>
                  <p:cNvPr id="30" name="Straight Connector 29">
                    <a:extLst>
                      <a:ext uri="{FF2B5EF4-FFF2-40B4-BE49-F238E27FC236}">
                        <a16:creationId xmlns:a16="http://schemas.microsoft.com/office/drawing/2014/main" id="{1049F451-5484-E642-B6A1-B1FB5B760BC8}"/>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231A3B92-21AA-C34A-9D24-40E316A35898}"/>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32" name="TextBox 31">
                    <a:extLst>
                      <a:ext uri="{FF2B5EF4-FFF2-40B4-BE49-F238E27FC236}">
                        <a16:creationId xmlns:a16="http://schemas.microsoft.com/office/drawing/2014/main" id="{5740CBE1-8CF5-B448-BB7A-B2476F5A552C}"/>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26" name="Group 25">
                  <a:extLst>
                    <a:ext uri="{FF2B5EF4-FFF2-40B4-BE49-F238E27FC236}">
                      <a16:creationId xmlns:a16="http://schemas.microsoft.com/office/drawing/2014/main" id="{18167A17-A23A-A94D-BF89-71CC5D613FAF}"/>
                    </a:ext>
                  </a:extLst>
                </p:cNvPr>
                <p:cNvGrpSpPr/>
                <p:nvPr/>
              </p:nvGrpSpPr>
              <p:grpSpPr>
                <a:xfrm>
                  <a:off x="11323199" y="5160595"/>
                  <a:ext cx="1520721" cy="422662"/>
                  <a:chOff x="11323199" y="2912173"/>
                  <a:chExt cx="1520721" cy="422662"/>
                </a:xfrm>
              </p:grpSpPr>
              <p:cxnSp>
                <p:nvCxnSpPr>
                  <p:cNvPr id="27" name="Straight Connector 26">
                    <a:extLst>
                      <a:ext uri="{FF2B5EF4-FFF2-40B4-BE49-F238E27FC236}">
                        <a16:creationId xmlns:a16="http://schemas.microsoft.com/office/drawing/2014/main" id="{E83D6C55-C6D6-3744-B09E-2EFCF1A912F8}"/>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A1F50B8-D787-3A44-A4C6-894A2558FD91}"/>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29" name="TextBox 28">
                    <a:extLst>
                      <a:ext uri="{FF2B5EF4-FFF2-40B4-BE49-F238E27FC236}">
                        <a16:creationId xmlns:a16="http://schemas.microsoft.com/office/drawing/2014/main" id="{80A78A1F-EAD8-E64B-AEFB-638C7203D209}"/>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83025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1 " pathEditMode="relative" rAng="0" ptsTypes="AA">
                                      <p:cBhvr>
                                        <p:cTn id="6" dur="2000" fill="hold"/>
                                        <p:tgtEl>
                                          <p:spTgt spid="51"/>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4723B-7A5E-D541-BFC2-19EC1AB6BBE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867D270-A497-9A4C-A346-573F6785D5B4}"/>
              </a:ext>
            </a:extLst>
          </p:cNvPr>
          <p:cNvSpPr/>
          <p:nvPr/>
        </p:nvSpPr>
        <p:spPr>
          <a:xfrm>
            <a:off x="0" y="0"/>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AEE4E67-4355-9D49-A7F0-DFC2F1C3CE97}"/>
              </a:ext>
            </a:extLst>
          </p:cNvPr>
          <p:cNvSpPr txBox="1"/>
          <p:nvPr/>
        </p:nvSpPr>
        <p:spPr>
          <a:xfrm>
            <a:off x="756728" y="3075057"/>
            <a:ext cx="5339272" cy="707886"/>
          </a:xfrm>
          <a:prstGeom prst="rect">
            <a:avLst/>
          </a:prstGeom>
          <a:noFill/>
        </p:spPr>
        <p:txBody>
          <a:bodyPr wrap="square" rtlCol="0">
            <a:spAutoFit/>
          </a:bodyPr>
          <a:lstStyle/>
          <a:p>
            <a:r>
              <a:rPr lang="en-US" sz="2000" dirty="0">
                <a:solidFill>
                  <a:schemeClr val="bg1"/>
                </a:solidFill>
              </a:rPr>
              <a:t>People started to rethink the value in art and things started to revolve around conservationism.</a:t>
            </a:r>
            <a:endPar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824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870BB06-DCA7-574A-8775-82D6D1BA5330}"/>
              </a:ext>
            </a:extLst>
          </p:cNvPr>
          <p:cNvGrpSpPr/>
          <p:nvPr/>
        </p:nvGrpSpPr>
        <p:grpSpPr>
          <a:xfrm>
            <a:off x="0" y="0"/>
            <a:ext cx="12843920" cy="13716000"/>
            <a:chOff x="0" y="0"/>
            <a:chExt cx="12843920" cy="13716000"/>
          </a:xfrm>
        </p:grpSpPr>
        <p:grpSp>
          <p:nvGrpSpPr>
            <p:cNvPr id="41" name="Group 40">
              <a:extLst>
                <a:ext uri="{FF2B5EF4-FFF2-40B4-BE49-F238E27FC236}">
                  <a16:creationId xmlns:a16="http://schemas.microsoft.com/office/drawing/2014/main" id="{7C3A57A7-6E1F-9A42-9A89-D56C410AAF83}"/>
                </a:ext>
              </a:extLst>
            </p:cNvPr>
            <p:cNvGrpSpPr/>
            <p:nvPr/>
          </p:nvGrpSpPr>
          <p:grpSpPr>
            <a:xfrm>
              <a:off x="0" y="0"/>
              <a:ext cx="12192000" cy="6862895"/>
              <a:chOff x="0" y="0"/>
              <a:chExt cx="12192000" cy="6862895"/>
            </a:xfrm>
          </p:grpSpPr>
          <p:pic>
            <p:nvPicPr>
              <p:cNvPr id="3" name="Picture 2">
                <a:extLst>
                  <a:ext uri="{FF2B5EF4-FFF2-40B4-BE49-F238E27FC236}">
                    <a16:creationId xmlns:a16="http://schemas.microsoft.com/office/drawing/2014/main" id="{E8C4723B-7A5E-D541-BFC2-19EC1AB6BBEB}"/>
                  </a:ext>
                </a:extLst>
              </p:cNvPr>
              <p:cNvPicPr>
                <a:picLocks noChangeAspect="1"/>
              </p:cNvPicPr>
              <p:nvPr/>
            </p:nvPicPr>
            <p:blipFill>
              <a:blip r:embed="rId2"/>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id="{2D3885D9-A082-154E-8140-AEAF3DB41160}"/>
                  </a:ext>
                </a:extLst>
              </p:cNvPr>
              <p:cNvGrpSpPr/>
              <p:nvPr/>
            </p:nvGrpSpPr>
            <p:grpSpPr>
              <a:xfrm>
                <a:off x="0" y="4895"/>
                <a:ext cx="12192000" cy="6858000"/>
                <a:chOff x="0" y="4895"/>
                <a:chExt cx="12192000" cy="6858000"/>
              </a:xfrm>
            </p:grpSpPr>
            <p:sp>
              <p:nvSpPr>
                <p:cNvPr id="5" name="Rectangle 4">
                  <a:extLst>
                    <a:ext uri="{FF2B5EF4-FFF2-40B4-BE49-F238E27FC236}">
                      <a16:creationId xmlns:a16="http://schemas.microsoft.com/office/drawing/2014/main" id="{0867D270-A497-9A4C-A346-573F6785D5B4}"/>
                    </a:ext>
                  </a:extLst>
                </p:cNvPr>
                <p:cNvSpPr/>
                <p:nvPr/>
              </p:nvSpPr>
              <p:spPr>
                <a:xfrm>
                  <a:off x="0" y="4895"/>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AEE4E67-4355-9D49-A7F0-DFC2F1C3CE97}"/>
                    </a:ext>
                  </a:extLst>
                </p:cNvPr>
                <p:cNvSpPr txBox="1"/>
                <p:nvPr/>
              </p:nvSpPr>
              <p:spPr>
                <a:xfrm>
                  <a:off x="756728" y="3075057"/>
                  <a:ext cx="5339272" cy="707886"/>
                </a:xfrm>
                <a:prstGeom prst="rect">
                  <a:avLst/>
                </a:prstGeom>
                <a:noFill/>
              </p:spPr>
              <p:txBody>
                <a:bodyPr wrap="square" rtlCol="0">
                  <a:spAutoFit/>
                </a:bodyPr>
                <a:lstStyle/>
                <a:p>
                  <a:r>
                    <a:rPr lang="en-US" sz="2000" dirty="0">
                      <a:solidFill>
                        <a:schemeClr val="bg1"/>
                      </a:solidFill>
                    </a:rPr>
                    <a:t>People started to rethink the value in art and things started to revolve around conservationism.</a:t>
                  </a:r>
                  <a:endPar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nvGrpSpPr>
            <p:cNvPr id="6" name="Group 5">
              <a:extLst>
                <a:ext uri="{FF2B5EF4-FFF2-40B4-BE49-F238E27FC236}">
                  <a16:creationId xmlns:a16="http://schemas.microsoft.com/office/drawing/2014/main" id="{2D8F8ABF-AA7B-0E47-9DEF-66C543FF89CD}"/>
                </a:ext>
              </a:extLst>
            </p:cNvPr>
            <p:cNvGrpSpPr/>
            <p:nvPr/>
          </p:nvGrpSpPr>
          <p:grpSpPr>
            <a:xfrm>
              <a:off x="0" y="6858000"/>
              <a:ext cx="12843920" cy="6858000"/>
              <a:chOff x="0" y="0"/>
              <a:chExt cx="12843920" cy="6858000"/>
            </a:xfrm>
          </p:grpSpPr>
          <p:pic>
            <p:nvPicPr>
              <p:cNvPr id="7" name="Picture 6">
                <a:extLst>
                  <a:ext uri="{FF2B5EF4-FFF2-40B4-BE49-F238E27FC236}">
                    <a16:creationId xmlns:a16="http://schemas.microsoft.com/office/drawing/2014/main" id="{F9037103-4904-AF4A-A6A1-BBE70670B014}"/>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27D18135-B3EA-DE42-8DF2-8C841845C524}"/>
                  </a:ext>
                </a:extLst>
              </p:cNvPr>
              <p:cNvGrpSpPr/>
              <p:nvPr/>
            </p:nvGrpSpPr>
            <p:grpSpPr>
              <a:xfrm>
                <a:off x="10763943" y="464180"/>
                <a:ext cx="2079977" cy="5305642"/>
                <a:chOff x="10763943" y="277615"/>
                <a:chExt cx="2079977" cy="5305642"/>
              </a:xfrm>
            </p:grpSpPr>
            <p:grpSp>
              <p:nvGrpSpPr>
                <p:cNvPr id="9" name="Group 8">
                  <a:extLst>
                    <a:ext uri="{FF2B5EF4-FFF2-40B4-BE49-F238E27FC236}">
                      <a16:creationId xmlns:a16="http://schemas.microsoft.com/office/drawing/2014/main" id="{FF2A0247-CA45-2442-BA6F-E9470477C6A7}"/>
                    </a:ext>
                  </a:extLst>
                </p:cNvPr>
                <p:cNvGrpSpPr/>
                <p:nvPr/>
              </p:nvGrpSpPr>
              <p:grpSpPr>
                <a:xfrm>
                  <a:off x="10763943" y="277615"/>
                  <a:ext cx="1428057" cy="626825"/>
                  <a:chOff x="10776473" y="223175"/>
                  <a:chExt cx="1428057" cy="626825"/>
                </a:xfrm>
              </p:grpSpPr>
              <p:cxnSp>
                <p:nvCxnSpPr>
                  <p:cNvPr id="34" name="Straight Connector 33">
                    <a:extLst>
                      <a:ext uri="{FF2B5EF4-FFF2-40B4-BE49-F238E27FC236}">
                        <a16:creationId xmlns:a16="http://schemas.microsoft.com/office/drawing/2014/main" id="{5486220C-85C9-6948-A1C5-C37E7238CB1A}"/>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4DF4563A-5335-3246-9D97-1E04C36C3A83}"/>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36" name="TextBox 35">
                    <a:extLst>
                      <a:ext uri="{FF2B5EF4-FFF2-40B4-BE49-F238E27FC236}">
                        <a16:creationId xmlns:a16="http://schemas.microsoft.com/office/drawing/2014/main" id="{F0883B4F-D783-3447-A3E1-9C991FB3EAEC}"/>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37" name="Straight Connector 36">
                    <a:extLst>
                      <a:ext uri="{FF2B5EF4-FFF2-40B4-BE49-F238E27FC236}">
                        <a16:creationId xmlns:a16="http://schemas.microsoft.com/office/drawing/2014/main" id="{81D1BD3A-6ABB-134B-BC02-B7B17BC61186}"/>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B37DDA29-BFFE-294F-988E-F75D45BF3136}"/>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39" name="Straight Connector 38">
                    <a:extLst>
                      <a:ext uri="{FF2B5EF4-FFF2-40B4-BE49-F238E27FC236}">
                        <a16:creationId xmlns:a16="http://schemas.microsoft.com/office/drawing/2014/main" id="{CBB09010-8E7B-0F4D-9F89-F4A58A6D95FE}"/>
                      </a:ext>
                    </a:extLst>
                  </p:cNvPr>
                  <p:cNvCxnSpPr>
                    <a:cxnSpLocks/>
                  </p:cNvCxnSpPr>
                  <p:nvPr/>
                </p:nvCxnSpPr>
                <p:spPr>
                  <a:xfrm flipH="1">
                    <a:off x="11878366" y="753926"/>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73532EA8-75D4-D247-8DE8-801D5C41B24E}"/>
                    </a:ext>
                  </a:extLst>
                </p:cNvPr>
                <p:cNvGrpSpPr/>
                <p:nvPr/>
              </p:nvGrpSpPr>
              <p:grpSpPr>
                <a:xfrm>
                  <a:off x="11318301" y="1317754"/>
                  <a:ext cx="1516614" cy="422698"/>
                  <a:chOff x="11278693" y="863740"/>
                  <a:chExt cx="1516614" cy="422698"/>
                </a:xfrm>
              </p:grpSpPr>
              <p:cxnSp>
                <p:nvCxnSpPr>
                  <p:cNvPr id="31" name="Straight Connector 30">
                    <a:extLst>
                      <a:ext uri="{FF2B5EF4-FFF2-40B4-BE49-F238E27FC236}">
                        <a16:creationId xmlns:a16="http://schemas.microsoft.com/office/drawing/2014/main" id="{2EAF4E80-BF6C-4F46-8C83-757DC080F8D4}"/>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9D108D5F-472B-9C44-AC0D-1AE85E7FDECD}"/>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33" name="TextBox 32">
                    <a:extLst>
                      <a:ext uri="{FF2B5EF4-FFF2-40B4-BE49-F238E27FC236}">
                        <a16:creationId xmlns:a16="http://schemas.microsoft.com/office/drawing/2014/main" id="{981F67A6-F0C8-064C-8013-4D6D432D3175}"/>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11" name="Group 10">
                  <a:extLst>
                    <a:ext uri="{FF2B5EF4-FFF2-40B4-BE49-F238E27FC236}">
                      <a16:creationId xmlns:a16="http://schemas.microsoft.com/office/drawing/2014/main" id="{EA703775-630F-2644-A596-13730C2F0657}"/>
                    </a:ext>
                  </a:extLst>
                </p:cNvPr>
                <p:cNvGrpSpPr/>
                <p:nvPr/>
              </p:nvGrpSpPr>
              <p:grpSpPr>
                <a:xfrm>
                  <a:off x="11323199" y="1984156"/>
                  <a:ext cx="1520721" cy="422662"/>
                  <a:chOff x="11314195" y="1203252"/>
                  <a:chExt cx="1520721" cy="422662"/>
                </a:xfrm>
              </p:grpSpPr>
              <p:cxnSp>
                <p:nvCxnSpPr>
                  <p:cNvPr id="28" name="Straight Connector 27">
                    <a:extLst>
                      <a:ext uri="{FF2B5EF4-FFF2-40B4-BE49-F238E27FC236}">
                        <a16:creationId xmlns:a16="http://schemas.microsoft.com/office/drawing/2014/main" id="{68032A6A-D459-D447-AA3C-EECF735B15E9}"/>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C869745-B151-0841-8704-F42E918DBC77}"/>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30" name="TextBox 29">
                    <a:extLst>
                      <a:ext uri="{FF2B5EF4-FFF2-40B4-BE49-F238E27FC236}">
                        <a16:creationId xmlns:a16="http://schemas.microsoft.com/office/drawing/2014/main" id="{5AD8A42E-2E2D-C148-B040-668DADB1179C}"/>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12" name="Group 11">
                  <a:extLst>
                    <a:ext uri="{FF2B5EF4-FFF2-40B4-BE49-F238E27FC236}">
                      <a16:creationId xmlns:a16="http://schemas.microsoft.com/office/drawing/2014/main" id="{D0DBA2A9-C5D2-FA45-ADC7-A58FD08F2A7C}"/>
                    </a:ext>
                  </a:extLst>
                </p:cNvPr>
                <p:cNvGrpSpPr/>
                <p:nvPr/>
              </p:nvGrpSpPr>
              <p:grpSpPr>
                <a:xfrm>
                  <a:off x="11323199" y="2850051"/>
                  <a:ext cx="1520721" cy="422662"/>
                  <a:chOff x="11314195" y="1628678"/>
                  <a:chExt cx="1520721" cy="422662"/>
                </a:xfrm>
              </p:grpSpPr>
              <p:cxnSp>
                <p:nvCxnSpPr>
                  <p:cNvPr id="25" name="Straight Connector 24">
                    <a:extLst>
                      <a:ext uri="{FF2B5EF4-FFF2-40B4-BE49-F238E27FC236}">
                        <a16:creationId xmlns:a16="http://schemas.microsoft.com/office/drawing/2014/main" id="{32EE556B-36C8-3547-8E3B-A8E1D379C0DF}"/>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4C821BEF-A038-C540-B929-AC81949EB378}"/>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27" name="TextBox 26">
                    <a:extLst>
                      <a:ext uri="{FF2B5EF4-FFF2-40B4-BE49-F238E27FC236}">
                        <a16:creationId xmlns:a16="http://schemas.microsoft.com/office/drawing/2014/main" id="{34EA866F-1E32-CA42-9CA1-0594F293DC83}"/>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13" name="Group 12">
                  <a:extLst>
                    <a:ext uri="{FF2B5EF4-FFF2-40B4-BE49-F238E27FC236}">
                      <a16:creationId xmlns:a16="http://schemas.microsoft.com/office/drawing/2014/main" id="{8C970728-A11D-0840-8EA5-2ECE08411282}"/>
                    </a:ext>
                  </a:extLst>
                </p:cNvPr>
                <p:cNvGrpSpPr/>
                <p:nvPr/>
              </p:nvGrpSpPr>
              <p:grpSpPr>
                <a:xfrm>
                  <a:off x="11318301" y="3684664"/>
                  <a:ext cx="1520721" cy="330329"/>
                  <a:chOff x="11323199" y="2089281"/>
                  <a:chExt cx="1520721" cy="330329"/>
                </a:xfrm>
              </p:grpSpPr>
              <p:cxnSp>
                <p:nvCxnSpPr>
                  <p:cNvPr id="22" name="Straight Connector 21">
                    <a:extLst>
                      <a:ext uri="{FF2B5EF4-FFF2-40B4-BE49-F238E27FC236}">
                        <a16:creationId xmlns:a16="http://schemas.microsoft.com/office/drawing/2014/main" id="{DF50D67A-498B-3245-8049-AD37C36711FE}"/>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F1B549C-D200-0842-A29E-F4776105E905}"/>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24" name="TextBox 23">
                    <a:extLst>
                      <a:ext uri="{FF2B5EF4-FFF2-40B4-BE49-F238E27FC236}">
                        <a16:creationId xmlns:a16="http://schemas.microsoft.com/office/drawing/2014/main" id="{28D0CC14-5F0D-2443-9B03-9197BDCD651C}"/>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14" name="Group 13">
                  <a:extLst>
                    <a:ext uri="{FF2B5EF4-FFF2-40B4-BE49-F238E27FC236}">
                      <a16:creationId xmlns:a16="http://schemas.microsoft.com/office/drawing/2014/main" id="{E4DB3DD0-178A-4F47-AAE6-E608334C93CF}"/>
                    </a:ext>
                  </a:extLst>
                </p:cNvPr>
                <p:cNvGrpSpPr/>
                <p:nvPr/>
              </p:nvGrpSpPr>
              <p:grpSpPr>
                <a:xfrm>
                  <a:off x="11314195" y="4374263"/>
                  <a:ext cx="1520721" cy="422662"/>
                  <a:chOff x="11323386" y="2466127"/>
                  <a:chExt cx="1520721" cy="422662"/>
                </a:xfrm>
              </p:grpSpPr>
              <p:cxnSp>
                <p:nvCxnSpPr>
                  <p:cNvPr id="19" name="Straight Connector 18">
                    <a:extLst>
                      <a:ext uri="{FF2B5EF4-FFF2-40B4-BE49-F238E27FC236}">
                        <a16:creationId xmlns:a16="http://schemas.microsoft.com/office/drawing/2014/main" id="{7ACB6764-D2D1-5042-8DAD-AEB991501317}"/>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3F684698-171D-F34D-9614-9C00B990A6AF}"/>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21" name="TextBox 20">
                    <a:extLst>
                      <a:ext uri="{FF2B5EF4-FFF2-40B4-BE49-F238E27FC236}">
                        <a16:creationId xmlns:a16="http://schemas.microsoft.com/office/drawing/2014/main" id="{752000EF-A6B5-D042-A41F-839B79C903E6}"/>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15" name="Group 14">
                  <a:extLst>
                    <a:ext uri="{FF2B5EF4-FFF2-40B4-BE49-F238E27FC236}">
                      <a16:creationId xmlns:a16="http://schemas.microsoft.com/office/drawing/2014/main" id="{24CCDB3A-5650-E248-9DD5-41984B276420}"/>
                    </a:ext>
                  </a:extLst>
                </p:cNvPr>
                <p:cNvGrpSpPr/>
                <p:nvPr/>
              </p:nvGrpSpPr>
              <p:grpSpPr>
                <a:xfrm>
                  <a:off x="11323199" y="5160595"/>
                  <a:ext cx="1520721" cy="422662"/>
                  <a:chOff x="11323199" y="2912173"/>
                  <a:chExt cx="1520721" cy="422662"/>
                </a:xfrm>
              </p:grpSpPr>
              <p:cxnSp>
                <p:nvCxnSpPr>
                  <p:cNvPr id="16" name="Straight Connector 15">
                    <a:extLst>
                      <a:ext uri="{FF2B5EF4-FFF2-40B4-BE49-F238E27FC236}">
                        <a16:creationId xmlns:a16="http://schemas.microsoft.com/office/drawing/2014/main" id="{49493E11-BCCD-0B46-ABB7-C1F4015D4236}"/>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79274D9-0097-D94C-A7A9-7447C17779BC}"/>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18" name="TextBox 17">
                    <a:extLst>
                      <a:ext uri="{FF2B5EF4-FFF2-40B4-BE49-F238E27FC236}">
                        <a16:creationId xmlns:a16="http://schemas.microsoft.com/office/drawing/2014/main" id="{404F3340-624F-0B40-9BAE-3B467F285711}"/>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11715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1 " pathEditMode="relative" rAng="0" ptsTypes="AA">
                                      <p:cBhvr>
                                        <p:cTn id="6" dur="2000" fill="hold"/>
                                        <p:tgtEl>
                                          <p:spTgt spid="4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27B58C-3EFC-4D4D-8A11-995FDE82BC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29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29A015F2-003F-5D42-8FF6-0C25801A6437}"/>
              </a:ext>
            </a:extLst>
          </p:cNvPr>
          <p:cNvGrpSpPr/>
          <p:nvPr/>
        </p:nvGrpSpPr>
        <p:grpSpPr>
          <a:xfrm>
            <a:off x="0" y="0"/>
            <a:ext cx="12843920" cy="13716000"/>
            <a:chOff x="0" y="0"/>
            <a:chExt cx="12843920" cy="13716000"/>
          </a:xfrm>
        </p:grpSpPr>
        <p:pic>
          <p:nvPicPr>
            <p:cNvPr id="4" name="Picture 3">
              <a:extLst>
                <a:ext uri="{FF2B5EF4-FFF2-40B4-BE49-F238E27FC236}">
                  <a16:creationId xmlns:a16="http://schemas.microsoft.com/office/drawing/2014/main" id="{3ED2CF56-C327-F142-8DDC-82027B088B2E}"/>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群組 4">
              <a:extLst>
                <a:ext uri="{FF2B5EF4-FFF2-40B4-BE49-F238E27FC236}">
                  <a16:creationId xmlns:a16="http://schemas.microsoft.com/office/drawing/2014/main" id="{B933EB90-7E81-8C4E-B74C-94B962202665}"/>
                </a:ext>
              </a:extLst>
            </p:cNvPr>
            <p:cNvGrpSpPr/>
            <p:nvPr/>
          </p:nvGrpSpPr>
          <p:grpSpPr>
            <a:xfrm>
              <a:off x="0" y="6858000"/>
              <a:ext cx="12843920" cy="6858000"/>
              <a:chOff x="0" y="6858000"/>
              <a:chExt cx="12843920" cy="6858000"/>
            </a:xfrm>
          </p:grpSpPr>
          <p:pic>
            <p:nvPicPr>
              <p:cNvPr id="6" name="Picture 5">
                <a:extLst>
                  <a:ext uri="{FF2B5EF4-FFF2-40B4-BE49-F238E27FC236}">
                    <a16:creationId xmlns:a16="http://schemas.microsoft.com/office/drawing/2014/main" id="{D7F3DEDE-BD29-F14C-A373-9DD46C33447D}"/>
                  </a:ext>
                </a:extLst>
              </p:cNvPr>
              <p:cNvPicPr>
                <a:picLocks noChangeAspect="1"/>
              </p:cNvPicPr>
              <p:nvPr/>
            </p:nvPicPr>
            <p:blipFill>
              <a:blip r:embed="rId3"/>
              <a:stretch>
                <a:fillRect/>
              </a:stretch>
            </p:blipFill>
            <p:spPr>
              <a:xfrm>
                <a:off x="0" y="6858000"/>
                <a:ext cx="12192000" cy="6858000"/>
              </a:xfrm>
              <a:prstGeom prst="rect">
                <a:avLst/>
              </a:prstGeom>
            </p:spPr>
          </p:pic>
          <p:grpSp>
            <p:nvGrpSpPr>
              <p:cNvPr id="7" name="Group 6">
                <a:extLst>
                  <a:ext uri="{FF2B5EF4-FFF2-40B4-BE49-F238E27FC236}">
                    <a16:creationId xmlns:a16="http://schemas.microsoft.com/office/drawing/2014/main" id="{8F232036-636C-0C4B-AB2C-D8AAC99ABCFD}"/>
                  </a:ext>
                </a:extLst>
              </p:cNvPr>
              <p:cNvGrpSpPr/>
              <p:nvPr/>
            </p:nvGrpSpPr>
            <p:grpSpPr>
              <a:xfrm>
                <a:off x="10763943" y="7262219"/>
                <a:ext cx="2079977" cy="5305642"/>
                <a:chOff x="10763943" y="277615"/>
                <a:chExt cx="2079977" cy="5305642"/>
              </a:xfrm>
            </p:grpSpPr>
            <p:grpSp>
              <p:nvGrpSpPr>
                <p:cNvPr id="8" name="Group 7">
                  <a:extLst>
                    <a:ext uri="{FF2B5EF4-FFF2-40B4-BE49-F238E27FC236}">
                      <a16:creationId xmlns:a16="http://schemas.microsoft.com/office/drawing/2014/main" id="{9F9476AF-EAEC-C841-8E63-014899453720}"/>
                    </a:ext>
                  </a:extLst>
                </p:cNvPr>
                <p:cNvGrpSpPr/>
                <p:nvPr/>
              </p:nvGrpSpPr>
              <p:grpSpPr>
                <a:xfrm>
                  <a:off x="10763943" y="277615"/>
                  <a:ext cx="1428057" cy="626825"/>
                  <a:chOff x="10776473" y="223175"/>
                  <a:chExt cx="1428057" cy="626825"/>
                </a:xfrm>
              </p:grpSpPr>
              <p:cxnSp>
                <p:nvCxnSpPr>
                  <p:cNvPr id="33" name="Straight Connector 32">
                    <a:extLst>
                      <a:ext uri="{FF2B5EF4-FFF2-40B4-BE49-F238E27FC236}">
                        <a16:creationId xmlns:a16="http://schemas.microsoft.com/office/drawing/2014/main" id="{657CF771-CA8F-9047-9233-E4696BE4F95C}"/>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D03B5CA0-CB8E-CA40-99EE-1EF3F8E04252}"/>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35" name="TextBox 34">
                    <a:extLst>
                      <a:ext uri="{FF2B5EF4-FFF2-40B4-BE49-F238E27FC236}">
                        <a16:creationId xmlns:a16="http://schemas.microsoft.com/office/drawing/2014/main" id="{375146D7-FF00-BE44-ABF2-59B2CEC869F3}"/>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36" name="Straight Connector 35">
                    <a:extLst>
                      <a:ext uri="{FF2B5EF4-FFF2-40B4-BE49-F238E27FC236}">
                        <a16:creationId xmlns:a16="http://schemas.microsoft.com/office/drawing/2014/main" id="{BD179D94-BFB8-BE40-9B29-14CFE46FB834}"/>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563BB72-2644-9A41-963D-8C8EF71B9D2F}"/>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38" name="Straight Connector 37">
                    <a:extLst>
                      <a:ext uri="{FF2B5EF4-FFF2-40B4-BE49-F238E27FC236}">
                        <a16:creationId xmlns:a16="http://schemas.microsoft.com/office/drawing/2014/main" id="{6B3D19E4-A29D-C348-B27E-650875B64E29}"/>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F47ADE45-B07B-5B4C-B5C9-61E7C21F2673}"/>
                    </a:ext>
                  </a:extLst>
                </p:cNvPr>
                <p:cNvGrpSpPr/>
                <p:nvPr/>
              </p:nvGrpSpPr>
              <p:grpSpPr>
                <a:xfrm>
                  <a:off x="11318301" y="1317754"/>
                  <a:ext cx="1516614" cy="422698"/>
                  <a:chOff x="11278693" y="863740"/>
                  <a:chExt cx="1516614" cy="422698"/>
                </a:xfrm>
              </p:grpSpPr>
              <p:cxnSp>
                <p:nvCxnSpPr>
                  <p:cNvPr id="30" name="Straight Connector 29">
                    <a:extLst>
                      <a:ext uri="{FF2B5EF4-FFF2-40B4-BE49-F238E27FC236}">
                        <a16:creationId xmlns:a16="http://schemas.microsoft.com/office/drawing/2014/main" id="{6DF18CFA-5B24-E345-BC13-D802FC188520}"/>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2A535D9-1105-124F-BC9F-A00CE5160DB7}"/>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32" name="TextBox 31">
                    <a:extLst>
                      <a:ext uri="{FF2B5EF4-FFF2-40B4-BE49-F238E27FC236}">
                        <a16:creationId xmlns:a16="http://schemas.microsoft.com/office/drawing/2014/main" id="{4AFE7AC3-73C5-FC45-8EDE-E6221E886219}"/>
                      </a:ext>
                    </a:extLst>
                  </p:cNvPr>
                  <p:cNvSpPr txBox="1"/>
                  <p:nvPr/>
                </p:nvSpPr>
                <p:spPr>
                  <a:xfrm>
                    <a:off x="11404884" y="1009439"/>
                    <a:ext cx="1390423" cy="276999"/>
                  </a:xfrm>
                  <a:prstGeom prst="rect">
                    <a:avLst/>
                  </a:prstGeom>
                  <a:noFill/>
                </p:spPr>
                <p:txBody>
                  <a:bodyPr wrap="square" rtlCol="0">
                    <a:spAutoFit/>
                  </a:bodyPr>
                  <a:lstStyle/>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10" name="Group 9">
                  <a:extLst>
                    <a:ext uri="{FF2B5EF4-FFF2-40B4-BE49-F238E27FC236}">
                      <a16:creationId xmlns:a16="http://schemas.microsoft.com/office/drawing/2014/main" id="{BB8BC6B1-6FA7-A141-9160-C66B58B33877}"/>
                    </a:ext>
                  </a:extLst>
                </p:cNvPr>
                <p:cNvGrpSpPr/>
                <p:nvPr/>
              </p:nvGrpSpPr>
              <p:grpSpPr>
                <a:xfrm>
                  <a:off x="11323199" y="1984156"/>
                  <a:ext cx="1520721" cy="422662"/>
                  <a:chOff x="11314195" y="1203252"/>
                  <a:chExt cx="1520721" cy="422662"/>
                </a:xfrm>
              </p:grpSpPr>
              <p:cxnSp>
                <p:nvCxnSpPr>
                  <p:cNvPr id="27" name="Straight Connector 26">
                    <a:extLst>
                      <a:ext uri="{FF2B5EF4-FFF2-40B4-BE49-F238E27FC236}">
                        <a16:creationId xmlns:a16="http://schemas.microsoft.com/office/drawing/2014/main" id="{1AD3DF8C-EA8C-FD41-9D15-45308FE0CAF8}"/>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45B8AB5-327C-7F43-B5EF-E7229D55DBD1}"/>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29" name="TextBox 28">
                    <a:extLst>
                      <a:ext uri="{FF2B5EF4-FFF2-40B4-BE49-F238E27FC236}">
                        <a16:creationId xmlns:a16="http://schemas.microsoft.com/office/drawing/2014/main" id="{2A2CF413-7020-DE47-98B7-1E535F81292C}"/>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11" name="Group 10">
                  <a:extLst>
                    <a:ext uri="{FF2B5EF4-FFF2-40B4-BE49-F238E27FC236}">
                      <a16:creationId xmlns:a16="http://schemas.microsoft.com/office/drawing/2014/main" id="{87E85982-9F59-6C4B-9BD1-4A262E7D8077}"/>
                    </a:ext>
                  </a:extLst>
                </p:cNvPr>
                <p:cNvGrpSpPr/>
                <p:nvPr/>
              </p:nvGrpSpPr>
              <p:grpSpPr>
                <a:xfrm>
                  <a:off x="11323199" y="2850051"/>
                  <a:ext cx="1520721" cy="422662"/>
                  <a:chOff x="11314195" y="1628678"/>
                  <a:chExt cx="1520721" cy="422662"/>
                </a:xfrm>
              </p:grpSpPr>
              <p:cxnSp>
                <p:nvCxnSpPr>
                  <p:cNvPr id="24" name="Straight Connector 23">
                    <a:extLst>
                      <a:ext uri="{FF2B5EF4-FFF2-40B4-BE49-F238E27FC236}">
                        <a16:creationId xmlns:a16="http://schemas.microsoft.com/office/drawing/2014/main" id="{5BAF1AD4-5482-C743-8092-89EAE86B57F9}"/>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CEE56C8-05D9-8944-84AC-C7E67A36FB99}"/>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26" name="TextBox 25">
                    <a:extLst>
                      <a:ext uri="{FF2B5EF4-FFF2-40B4-BE49-F238E27FC236}">
                        <a16:creationId xmlns:a16="http://schemas.microsoft.com/office/drawing/2014/main" id="{2B06E238-4EC9-2041-B890-442B70E4AF24}"/>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12" name="Group 11">
                  <a:extLst>
                    <a:ext uri="{FF2B5EF4-FFF2-40B4-BE49-F238E27FC236}">
                      <a16:creationId xmlns:a16="http://schemas.microsoft.com/office/drawing/2014/main" id="{3074323C-3FF3-5049-A045-E3374C4A4CC1}"/>
                    </a:ext>
                  </a:extLst>
                </p:cNvPr>
                <p:cNvGrpSpPr/>
                <p:nvPr/>
              </p:nvGrpSpPr>
              <p:grpSpPr>
                <a:xfrm>
                  <a:off x="11318301" y="3684664"/>
                  <a:ext cx="1520721" cy="330329"/>
                  <a:chOff x="11323199" y="2089281"/>
                  <a:chExt cx="1520721" cy="330329"/>
                </a:xfrm>
              </p:grpSpPr>
              <p:cxnSp>
                <p:nvCxnSpPr>
                  <p:cNvPr id="21" name="Straight Connector 20">
                    <a:extLst>
                      <a:ext uri="{FF2B5EF4-FFF2-40B4-BE49-F238E27FC236}">
                        <a16:creationId xmlns:a16="http://schemas.microsoft.com/office/drawing/2014/main" id="{5FF1298F-6FC0-424A-B3B4-AA125119D054}"/>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5F2ABB98-D6C0-1846-97B2-A5B3A1421C47}"/>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23" name="TextBox 22">
                    <a:extLst>
                      <a:ext uri="{FF2B5EF4-FFF2-40B4-BE49-F238E27FC236}">
                        <a16:creationId xmlns:a16="http://schemas.microsoft.com/office/drawing/2014/main" id="{DFD5DC76-EF31-C249-9EC2-283D8D9EAF69}"/>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13" name="Group 12">
                  <a:extLst>
                    <a:ext uri="{FF2B5EF4-FFF2-40B4-BE49-F238E27FC236}">
                      <a16:creationId xmlns:a16="http://schemas.microsoft.com/office/drawing/2014/main" id="{F513A39D-4FB2-0C4D-8852-5324FAE22075}"/>
                    </a:ext>
                  </a:extLst>
                </p:cNvPr>
                <p:cNvGrpSpPr/>
                <p:nvPr/>
              </p:nvGrpSpPr>
              <p:grpSpPr>
                <a:xfrm>
                  <a:off x="11314195" y="4374263"/>
                  <a:ext cx="1520721" cy="422662"/>
                  <a:chOff x="11323386" y="2466127"/>
                  <a:chExt cx="1520721" cy="422662"/>
                </a:xfrm>
              </p:grpSpPr>
              <p:cxnSp>
                <p:nvCxnSpPr>
                  <p:cNvPr id="18" name="Straight Connector 17">
                    <a:extLst>
                      <a:ext uri="{FF2B5EF4-FFF2-40B4-BE49-F238E27FC236}">
                        <a16:creationId xmlns:a16="http://schemas.microsoft.com/office/drawing/2014/main" id="{1AEF8709-243C-5241-BCB5-AABE4A981821}"/>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AFB3CB3-00FD-474D-AB80-496586BD0DCE}"/>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20" name="TextBox 19">
                    <a:extLst>
                      <a:ext uri="{FF2B5EF4-FFF2-40B4-BE49-F238E27FC236}">
                        <a16:creationId xmlns:a16="http://schemas.microsoft.com/office/drawing/2014/main" id="{EAC2DD53-30A0-064C-8BAB-3E321DE9E6DD}"/>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14" name="Group 13">
                  <a:extLst>
                    <a:ext uri="{FF2B5EF4-FFF2-40B4-BE49-F238E27FC236}">
                      <a16:creationId xmlns:a16="http://schemas.microsoft.com/office/drawing/2014/main" id="{B918F1D6-FB5E-A144-ADC8-28092F86B93F}"/>
                    </a:ext>
                  </a:extLst>
                </p:cNvPr>
                <p:cNvGrpSpPr/>
                <p:nvPr/>
              </p:nvGrpSpPr>
              <p:grpSpPr>
                <a:xfrm>
                  <a:off x="11323199" y="5160595"/>
                  <a:ext cx="1520721" cy="422662"/>
                  <a:chOff x="11323199" y="2912173"/>
                  <a:chExt cx="1520721" cy="422662"/>
                </a:xfrm>
              </p:grpSpPr>
              <p:cxnSp>
                <p:nvCxnSpPr>
                  <p:cNvPr id="15" name="Straight Connector 14">
                    <a:extLst>
                      <a:ext uri="{FF2B5EF4-FFF2-40B4-BE49-F238E27FC236}">
                        <a16:creationId xmlns:a16="http://schemas.microsoft.com/office/drawing/2014/main" id="{462ACA4C-35B1-1D42-AC6E-4A47BB3E0027}"/>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5768446-A013-E04A-8779-D7F5C165944F}"/>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17" name="TextBox 16">
                    <a:extLst>
                      <a:ext uri="{FF2B5EF4-FFF2-40B4-BE49-F238E27FC236}">
                        <a16:creationId xmlns:a16="http://schemas.microsoft.com/office/drawing/2014/main" id="{03C5ADC7-15BC-F745-9F20-1A1083868FF4}"/>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24593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0833E-6 0 L -2.70833E-6 -1 " pathEditMode="relative" rAng="0" ptsTypes="AA">
                                      <p:cBhvr>
                                        <p:cTn id="6" dur="2000" fill="hold"/>
                                        <p:tgtEl>
                                          <p:spTgt spid="39"/>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CAEE-1FB3-7649-B23C-BDE33676F201}"/>
              </a:ext>
            </a:extLst>
          </p:cNvPr>
          <p:cNvPicPr>
            <a:picLocks noChangeAspect="1"/>
          </p:cNvPicPr>
          <p:nvPr/>
        </p:nvPicPr>
        <p:blipFill>
          <a:blip r:embed="rId2">
            <a:extLst>
              <a:ext uri="{BEBA8EAE-BF5A-486C-A8C5-ECC9F3942E4B}">
                <a14:imgProps xmlns:a14="http://schemas.microsoft.com/office/drawing/2010/main">
                  <a14:imgLayer>
                    <a14:imgEffect>
                      <a14:artisticBlur/>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AE0FD79-9A62-3941-8C0C-52DB9A156711}"/>
              </a:ext>
            </a:extLst>
          </p:cNvPr>
          <p:cNvSpPr/>
          <p:nvPr/>
        </p:nvSpPr>
        <p:spPr>
          <a:xfrm>
            <a:off x="0" y="0"/>
            <a:ext cx="12192000" cy="6858000"/>
          </a:xfrm>
          <a:prstGeom prst="rect">
            <a:avLst/>
          </a:prstGeom>
          <a:solidFill>
            <a:schemeClr val="dk1">
              <a:alpha val="5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A0F2490-5000-3B41-925B-229AA5C23FB2}"/>
              </a:ext>
            </a:extLst>
          </p:cNvPr>
          <p:cNvSpPr/>
          <p:nvPr/>
        </p:nvSpPr>
        <p:spPr>
          <a:xfrm>
            <a:off x="1867656" y="3328236"/>
            <a:ext cx="8803588" cy="1323439"/>
          </a:xfrm>
          <a:prstGeom prst="rect">
            <a:avLst/>
          </a:prstGeom>
        </p:spPr>
        <p:txBody>
          <a:bodyPr wrap="square">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Because the work of the Neo-Expressionist artists was so closely linked to buying, selling, and the commercial system of art with its galleries, critics, and media hype (typical of the Reagan era in the United States), some in the field began to question its authenticity as art.</a:t>
            </a:r>
          </a:p>
        </p:txBody>
      </p:sp>
      <p:sp>
        <p:nvSpPr>
          <p:cNvPr id="5" name="TextBox 4">
            <a:extLst>
              <a:ext uri="{FF2B5EF4-FFF2-40B4-BE49-F238E27FC236}">
                <a16:creationId xmlns:a16="http://schemas.microsoft.com/office/drawing/2014/main" id="{153B60CA-CC50-6847-8D12-516A87D7DD3E}"/>
              </a:ext>
            </a:extLst>
          </p:cNvPr>
          <p:cNvSpPr txBox="1"/>
          <p:nvPr/>
        </p:nvSpPr>
        <p:spPr>
          <a:xfrm>
            <a:off x="1867656" y="1372499"/>
            <a:ext cx="8122597" cy="1754326"/>
          </a:xfrm>
          <a:prstGeom prst="rect">
            <a:avLst/>
          </a:prstGeom>
          <a:noFill/>
        </p:spPr>
        <p:txBody>
          <a:bodyPr wrap="square" rtlCol="0">
            <a:spAutoFit/>
          </a:bodyPr>
          <a:lstStyle/>
          <a:p>
            <a:r>
              <a:rPr lang="en-US" sz="54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From Modernism </a:t>
            </a:r>
            <a:br>
              <a:rPr lang="en-US" sz="54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br>
            <a:r>
              <a:rPr lang="en-US" sz="54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to Postmodernism</a:t>
            </a:r>
            <a:endParaRPr lang="en-US" sz="5400" b="1" dirty="0">
              <a:solidFill>
                <a:srgbClr val="FFFF00"/>
              </a:solidFill>
            </a:endParaRPr>
          </a:p>
        </p:txBody>
      </p:sp>
    </p:spTree>
    <p:extLst>
      <p:ext uri="{BB962C8B-B14F-4D97-AF65-F5344CB8AC3E}">
        <p14:creationId xmlns:p14="http://schemas.microsoft.com/office/powerpoint/2010/main" val="2996299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3AFA4-1A46-4447-B803-F169384B93F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41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94ACC4-978C-534E-8537-3A034558945B}"/>
              </a:ext>
            </a:extLst>
          </p:cNvPr>
          <p:cNvGrpSpPr/>
          <p:nvPr/>
        </p:nvGrpSpPr>
        <p:grpSpPr>
          <a:xfrm>
            <a:off x="0" y="0"/>
            <a:ext cx="12843920" cy="13716000"/>
            <a:chOff x="0" y="0"/>
            <a:chExt cx="12843920" cy="13716000"/>
          </a:xfrm>
        </p:grpSpPr>
        <p:pic>
          <p:nvPicPr>
            <p:cNvPr id="3" name="Picture 2">
              <a:extLst>
                <a:ext uri="{FF2B5EF4-FFF2-40B4-BE49-F238E27FC236}">
                  <a16:creationId xmlns:a16="http://schemas.microsoft.com/office/drawing/2014/main" id="{8FB3AFA4-1A46-4447-B803-F169384B93F1}"/>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DC63316-D9B5-734F-B065-E32B29063450}"/>
                </a:ext>
              </a:extLst>
            </p:cNvPr>
            <p:cNvGrpSpPr/>
            <p:nvPr/>
          </p:nvGrpSpPr>
          <p:grpSpPr>
            <a:xfrm>
              <a:off x="0" y="6858000"/>
              <a:ext cx="12843920" cy="6858000"/>
              <a:chOff x="0" y="0"/>
              <a:chExt cx="12843920" cy="6858000"/>
            </a:xfrm>
          </p:grpSpPr>
          <p:pic>
            <p:nvPicPr>
              <p:cNvPr id="7" name="Picture 6">
                <a:extLst>
                  <a:ext uri="{FF2B5EF4-FFF2-40B4-BE49-F238E27FC236}">
                    <a16:creationId xmlns:a16="http://schemas.microsoft.com/office/drawing/2014/main" id="{AC1E09CC-C6A8-844F-B436-D0E5CE5A6ABE}"/>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C74AB8E1-9108-9D49-8190-5F2091ECCA38}"/>
                  </a:ext>
                </a:extLst>
              </p:cNvPr>
              <p:cNvGrpSpPr/>
              <p:nvPr/>
            </p:nvGrpSpPr>
            <p:grpSpPr>
              <a:xfrm>
                <a:off x="10763943" y="336763"/>
                <a:ext cx="2079977" cy="5305642"/>
                <a:chOff x="10763943" y="277615"/>
                <a:chExt cx="2079977" cy="5305642"/>
              </a:xfrm>
            </p:grpSpPr>
            <p:grpSp>
              <p:nvGrpSpPr>
                <p:cNvPr id="9" name="Group 8">
                  <a:extLst>
                    <a:ext uri="{FF2B5EF4-FFF2-40B4-BE49-F238E27FC236}">
                      <a16:creationId xmlns:a16="http://schemas.microsoft.com/office/drawing/2014/main" id="{C8A03568-BFB4-D746-88C9-5E8D823000D8}"/>
                    </a:ext>
                  </a:extLst>
                </p:cNvPr>
                <p:cNvGrpSpPr/>
                <p:nvPr/>
              </p:nvGrpSpPr>
              <p:grpSpPr>
                <a:xfrm>
                  <a:off x="10763943" y="277615"/>
                  <a:ext cx="1428057" cy="626825"/>
                  <a:chOff x="10776473" y="223175"/>
                  <a:chExt cx="1428057" cy="626825"/>
                </a:xfrm>
              </p:grpSpPr>
              <p:cxnSp>
                <p:nvCxnSpPr>
                  <p:cNvPr id="34" name="Straight Connector 33">
                    <a:extLst>
                      <a:ext uri="{FF2B5EF4-FFF2-40B4-BE49-F238E27FC236}">
                        <a16:creationId xmlns:a16="http://schemas.microsoft.com/office/drawing/2014/main" id="{8AAA4E09-1DA7-C94A-8D5F-D9618B6C5AA3}"/>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245916C-084C-B142-A68A-44E864E0FC4E}"/>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36" name="TextBox 35">
                    <a:extLst>
                      <a:ext uri="{FF2B5EF4-FFF2-40B4-BE49-F238E27FC236}">
                        <a16:creationId xmlns:a16="http://schemas.microsoft.com/office/drawing/2014/main" id="{B9ED9371-D7BB-E146-85F9-C9179E9ED3C5}"/>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37" name="Straight Connector 36">
                    <a:extLst>
                      <a:ext uri="{FF2B5EF4-FFF2-40B4-BE49-F238E27FC236}">
                        <a16:creationId xmlns:a16="http://schemas.microsoft.com/office/drawing/2014/main" id="{111F55AB-6B26-8543-9859-EA9E95EA7692}"/>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43AE2FE3-6AC4-FB45-BD81-CCC2B34C5D2D}"/>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39" name="Straight Connector 38">
                    <a:extLst>
                      <a:ext uri="{FF2B5EF4-FFF2-40B4-BE49-F238E27FC236}">
                        <a16:creationId xmlns:a16="http://schemas.microsoft.com/office/drawing/2014/main" id="{219D1191-BE7F-454C-8042-600E9621070D}"/>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2E77A34F-BB7A-9342-B195-554FC94B1F6A}"/>
                    </a:ext>
                  </a:extLst>
                </p:cNvPr>
                <p:cNvGrpSpPr/>
                <p:nvPr/>
              </p:nvGrpSpPr>
              <p:grpSpPr>
                <a:xfrm>
                  <a:off x="11318301" y="1317754"/>
                  <a:ext cx="1516614" cy="422698"/>
                  <a:chOff x="11278693" y="863740"/>
                  <a:chExt cx="1516614" cy="422698"/>
                </a:xfrm>
              </p:grpSpPr>
              <p:cxnSp>
                <p:nvCxnSpPr>
                  <p:cNvPr id="31" name="Straight Connector 30">
                    <a:extLst>
                      <a:ext uri="{FF2B5EF4-FFF2-40B4-BE49-F238E27FC236}">
                        <a16:creationId xmlns:a16="http://schemas.microsoft.com/office/drawing/2014/main" id="{28DA74D1-876A-2644-BE09-F1E5C24F4FAA}"/>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A25C9C01-AC73-6F49-B8E3-98D98D2F673C}"/>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33" name="TextBox 32">
                    <a:extLst>
                      <a:ext uri="{FF2B5EF4-FFF2-40B4-BE49-F238E27FC236}">
                        <a16:creationId xmlns:a16="http://schemas.microsoft.com/office/drawing/2014/main" id="{05BE560D-736F-D245-BF5C-D6F9667A22C9}"/>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11" name="Group 10">
                  <a:extLst>
                    <a:ext uri="{FF2B5EF4-FFF2-40B4-BE49-F238E27FC236}">
                      <a16:creationId xmlns:a16="http://schemas.microsoft.com/office/drawing/2014/main" id="{2A805D2C-E66F-2443-A10C-C64A11A6CEE6}"/>
                    </a:ext>
                  </a:extLst>
                </p:cNvPr>
                <p:cNvGrpSpPr/>
                <p:nvPr/>
              </p:nvGrpSpPr>
              <p:grpSpPr>
                <a:xfrm>
                  <a:off x="11323199" y="1984156"/>
                  <a:ext cx="1520721" cy="422662"/>
                  <a:chOff x="11314195" y="1203252"/>
                  <a:chExt cx="1520721" cy="422662"/>
                </a:xfrm>
              </p:grpSpPr>
              <p:cxnSp>
                <p:nvCxnSpPr>
                  <p:cNvPr id="28" name="Straight Connector 27">
                    <a:extLst>
                      <a:ext uri="{FF2B5EF4-FFF2-40B4-BE49-F238E27FC236}">
                        <a16:creationId xmlns:a16="http://schemas.microsoft.com/office/drawing/2014/main" id="{9ABAB5F0-9A44-5C44-9DFE-6FEEAFB41F77}"/>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C66045A6-1A36-C64C-8330-6A73C54D1A6F}"/>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30" name="TextBox 29">
                    <a:extLst>
                      <a:ext uri="{FF2B5EF4-FFF2-40B4-BE49-F238E27FC236}">
                        <a16:creationId xmlns:a16="http://schemas.microsoft.com/office/drawing/2014/main" id="{7DCDA03B-9C25-8847-AFDA-92B6053EB1BF}"/>
                      </a:ext>
                    </a:extLst>
                  </p:cNvPr>
                  <p:cNvSpPr txBox="1"/>
                  <p:nvPr/>
                </p:nvSpPr>
                <p:spPr>
                  <a:xfrm>
                    <a:off x="11444493" y="1348915"/>
                    <a:ext cx="1390423" cy="276999"/>
                  </a:xfrm>
                  <a:prstGeom prst="rect">
                    <a:avLst/>
                  </a:prstGeom>
                  <a:noFill/>
                </p:spPr>
                <p:txBody>
                  <a:bodyPr wrap="square" rtlCol="0">
                    <a:spAutoFit/>
                  </a:bodyPr>
                  <a:lstStyle/>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12" name="Group 11">
                  <a:extLst>
                    <a:ext uri="{FF2B5EF4-FFF2-40B4-BE49-F238E27FC236}">
                      <a16:creationId xmlns:a16="http://schemas.microsoft.com/office/drawing/2014/main" id="{A1C833E5-3FDF-7E40-A439-F7692B93339D}"/>
                    </a:ext>
                  </a:extLst>
                </p:cNvPr>
                <p:cNvGrpSpPr/>
                <p:nvPr/>
              </p:nvGrpSpPr>
              <p:grpSpPr>
                <a:xfrm>
                  <a:off x="11323199" y="2850051"/>
                  <a:ext cx="1520721" cy="422662"/>
                  <a:chOff x="11314195" y="1628678"/>
                  <a:chExt cx="1520721" cy="422662"/>
                </a:xfrm>
              </p:grpSpPr>
              <p:cxnSp>
                <p:nvCxnSpPr>
                  <p:cNvPr id="25" name="Straight Connector 24">
                    <a:extLst>
                      <a:ext uri="{FF2B5EF4-FFF2-40B4-BE49-F238E27FC236}">
                        <a16:creationId xmlns:a16="http://schemas.microsoft.com/office/drawing/2014/main" id="{6B613180-BD75-CB49-83CA-91DCF0687B0D}"/>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7F345AE-4F7E-7A46-B200-1147E74CADF2}"/>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27" name="TextBox 26">
                    <a:extLst>
                      <a:ext uri="{FF2B5EF4-FFF2-40B4-BE49-F238E27FC236}">
                        <a16:creationId xmlns:a16="http://schemas.microsoft.com/office/drawing/2014/main" id="{9061CD01-9368-4941-9851-20D411D64718}"/>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13" name="Group 12">
                  <a:extLst>
                    <a:ext uri="{FF2B5EF4-FFF2-40B4-BE49-F238E27FC236}">
                      <a16:creationId xmlns:a16="http://schemas.microsoft.com/office/drawing/2014/main" id="{7F501A61-F165-B84C-96DA-E96D3A6A6060}"/>
                    </a:ext>
                  </a:extLst>
                </p:cNvPr>
                <p:cNvGrpSpPr/>
                <p:nvPr/>
              </p:nvGrpSpPr>
              <p:grpSpPr>
                <a:xfrm>
                  <a:off x="11318301" y="3684664"/>
                  <a:ext cx="1520721" cy="330329"/>
                  <a:chOff x="11323199" y="2089281"/>
                  <a:chExt cx="1520721" cy="330329"/>
                </a:xfrm>
              </p:grpSpPr>
              <p:cxnSp>
                <p:nvCxnSpPr>
                  <p:cNvPr id="22" name="Straight Connector 21">
                    <a:extLst>
                      <a:ext uri="{FF2B5EF4-FFF2-40B4-BE49-F238E27FC236}">
                        <a16:creationId xmlns:a16="http://schemas.microsoft.com/office/drawing/2014/main" id="{4BFAA217-2030-E640-84CC-E18E0AB2F6EF}"/>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5BEFC064-073F-9C45-A27A-899FCABD0B47}"/>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24" name="TextBox 23">
                    <a:extLst>
                      <a:ext uri="{FF2B5EF4-FFF2-40B4-BE49-F238E27FC236}">
                        <a16:creationId xmlns:a16="http://schemas.microsoft.com/office/drawing/2014/main" id="{3EE99A69-96CE-8048-AC64-EEA5839830A8}"/>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14" name="Group 13">
                  <a:extLst>
                    <a:ext uri="{FF2B5EF4-FFF2-40B4-BE49-F238E27FC236}">
                      <a16:creationId xmlns:a16="http://schemas.microsoft.com/office/drawing/2014/main" id="{2D689C45-166F-BA4A-86CD-4A36C57E80D1}"/>
                    </a:ext>
                  </a:extLst>
                </p:cNvPr>
                <p:cNvGrpSpPr/>
                <p:nvPr/>
              </p:nvGrpSpPr>
              <p:grpSpPr>
                <a:xfrm>
                  <a:off x="11314195" y="4374263"/>
                  <a:ext cx="1520721" cy="422662"/>
                  <a:chOff x="11323386" y="2466127"/>
                  <a:chExt cx="1520721" cy="422662"/>
                </a:xfrm>
              </p:grpSpPr>
              <p:cxnSp>
                <p:nvCxnSpPr>
                  <p:cNvPr id="19" name="Straight Connector 18">
                    <a:extLst>
                      <a:ext uri="{FF2B5EF4-FFF2-40B4-BE49-F238E27FC236}">
                        <a16:creationId xmlns:a16="http://schemas.microsoft.com/office/drawing/2014/main" id="{B56EE1D2-3528-0B46-BF37-02FB35C0F5E7}"/>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FBB58F7-5A51-334F-BFF3-5D7EA150FBDD}"/>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21" name="TextBox 20">
                    <a:extLst>
                      <a:ext uri="{FF2B5EF4-FFF2-40B4-BE49-F238E27FC236}">
                        <a16:creationId xmlns:a16="http://schemas.microsoft.com/office/drawing/2014/main" id="{1DDEAD10-D3C9-7E47-A1CC-75D73856C9CE}"/>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15" name="Group 14">
                  <a:extLst>
                    <a:ext uri="{FF2B5EF4-FFF2-40B4-BE49-F238E27FC236}">
                      <a16:creationId xmlns:a16="http://schemas.microsoft.com/office/drawing/2014/main" id="{682596A6-8C32-6140-933D-E130A90719C5}"/>
                    </a:ext>
                  </a:extLst>
                </p:cNvPr>
                <p:cNvGrpSpPr/>
                <p:nvPr/>
              </p:nvGrpSpPr>
              <p:grpSpPr>
                <a:xfrm>
                  <a:off x="11323199" y="5160595"/>
                  <a:ext cx="1520721" cy="422662"/>
                  <a:chOff x="11323199" y="2912173"/>
                  <a:chExt cx="1520721" cy="422662"/>
                </a:xfrm>
              </p:grpSpPr>
              <p:cxnSp>
                <p:nvCxnSpPr>
                  <p:cNvPr id="16" name="Straight Connector 15">
                    <a:extLst>
                      <a:ext uri="{FF2B5EF4-FFF2-40B4-BE49-F238E27FC236}">
                        <a16:creationId xmlns:a16="http://schemas.microsoft.com/office/drawing/2014/main" id="{25918793-50E0-F540-BF53-B98E49EB1C7A}"/>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956A3C7-13A4-7542-BE15-5E8617B612D7}"/>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18" name="TextBox 17">
                    <a:extLst>
                      <a:ext uri="{FF2B5EF4-FFF2-40B4-BE49-F238E27FC236}">
                        <a16:creationId xmlns:a16="http://schemas.microsoft.com/office/drawing/2014/main" id="{8BCA3BA1-2B32-0649-9EC9-1CEE650F7EDF}"/>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205388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1 " pathEditMode="relative" rAng="0" ptsTypes="AA">
                                      <p:cBhvr>
                                        <p:cTn id="6" dur="2000" fill="hold"/>
                                        <p:tgtEl>
                                          <p:spTgt spid="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224A6C-0942-A140-A8CC-8273543AB1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07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A2FC44A-4118-994E-A599-24D65A5F57A6}"/>
              </a:ext>
            </a:extLst>
          </p:cNvPr>
          <p:cNvGrpSpPr/>
          <p:nvPr/>
        </p:nvGrpSpPr>
        <p:grpSpPr>
          <a:xfrm>
            <a:off x="0" y="0"/>
            <a:ext cx="12843920" cy="13716000"/>
            <a:chOff x="0" y="0"/>
            <a:chExt cx="12843920" cy="13716000"/>
          </a:xfrm>
        </p:grpSpPr>
        <p:pic>
          <p:nvPicPr>
            <p:cNvPr id="3" name="Picture 2">
              <a:extLst>
                <a:ext uri="{FF2B5EF4-FFF2-40B4-BE49-F238E27FC236}">
                  <a16:creationId xmlns:a16="http://schemas.microsoft.com/office/drawing/2014/main" id="{B1224A6C-0942-A140-A8CC-8273543AB191}"/>
                </a:ext>
              </a:extLst>
            </p:cNvPr>
            <p:cNvPicPr>
              <a:picLocks noChangeAspect="1"/>
            </p:cNvPicPr>
            <p:nvPr/>
          </p:nvPicPr>
          <p:blipFill>
            <a:blip r:embed="rId2"/>
            <a:stretch>
              <a:fillRect/>
            </a:stretch>
          </p:blipFill>
          <p:spPr>
            <a:xfrm>
              <a:off x="0" y="0"/>
              <a:ext cx="12192000" cy="6858000"/>
            </a:xfrm>
            <a:prstGeom prst="rect">
              <a:avLst/>
            </a:prstGeom>
          </p:spPr>
        </p:pic>
        <p:grpSp>
          <p:nvGrpSpPr>
            <p:cNvPr id="38" name="Group 37">
              <a:extLst>
                <a:ext uri="{FF2B5EF4-FFF2-40B4-BE49-F238E27FC236}">
                  <a16:creationId xmlns:a16="http://schemas.microsoft.com/office/drawing/2014/main" id="{DAB2F4B9-AAAE-5B44-B7E5-1600D0D25234}"/>
                </a:ext>
              </a:extLst>
            </p:cNvPr>
            <p:cNvGrpSpPr/>
            <p:nvPr/>
          </p:nvGrpSpPr>
          <p:grpSpPr>
            <a:xfrm>
              <a:off x="0" y="6858000"/>
              <a:ext cx="12843920" cy="6858000"/>
              <a:chOff x="0" y="0"/>
              <a:chExt cx="12843920" cy="6858000"/>
            </a:xfrm>
          </p:grpSpPr>
          <p:pic>
            <p:nvPicPr>
              <p:cNvPr id="39" name="Picture 38">
                <a:extLst>
                  <a:ext uri="{FF2B5EF4-FFF2-40B4-BE49-F238E27FC236}">
                    <a16:creationId xmlns:a16="http://schemas.microsoft.com/office/drawing/2014/main" id="{54062BF9-6345-A346-A112-3D4979F696FB}"/>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id="{49B7DE54-225C-7444-81B1-C407A7414ADB}"/>
                  </a:ext>
                </a:extLst>
              </p:cNvPr>
              <p:cNvGrpSpPr/>
              <p:nvPr/>
            </p:nvGrpSpPr>
            <p:grpSpPr>
              <a:xfrm>
                <a:off x="10763943" y="471674"/>
                <a:ext cx="2079977" cy="5305642"/>
                <a:chOff x="10763943" y="277615"/>
                <a:chExt cx="2079977" cy="5305642"/>
              </a:xfrm>
            </p:grpSpPr>
            <p:grpSp>
              <p:nvGrpSpPr>
                <p:cNvPr id="41" name="Group 40">
                  <a:extLst>
                    <a:ext uri="{FF2B5EF4-FFF2-40B4-BE49-F238E27FC236}">
                      <a16:creationId xmlns:a16="http://schemas.microsoft.com/office/drawing/2014/main" id="{44CC711B-7C72-E24A-A215-5E6ADCE9AD10}"/>
                    </a:ext>
                  </a:extLst>
                </p:cNvPr>
                <p:cNvGrpSpPr/>
                <p:nvPr/>
              </p:nvGrpSpPr>
              <p:grpSpPr>
                <a:xfrm>
                  <a:off x="10763943" y="277615"/>
                  <a:ext cx="1428057" cy="626825"/>
                  <a:chOff x="10776473" y="223175"/>
                  <a:chExt cx="1428057" cy="626825"/>
                </a:xfrm>
              </p:grpSpPr>
              <p:cxnSp>
                <p:nvCxnSpPr>
                  <p:cNvPr id="66" name="Straight Connector 65">
                    <a:extLst>
                      <a:ext uri="{FF2B5EF4-FFF2-40B4-BE49-F238E27FC236}">
                        <a16:creationId xmlns:a16="http://schemas.microsoft.com/office/drawing/2014/main" id="{CCF14BFC-29FA-7E4B-867E-40A4BA91BC51}"/>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85D9165C-2029-2F4D-8F95-AD0113CBDBC1}"/>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68" name="TextBox 67">
                    <a:extLst>
                      <a:ext uri="{FF2B5EF4-FFF2-40B4-BE49-F238E27FC236}">
                        <a16:creationId xmlns:a16="http://schemas.microsoft.com/office/drawing/2014/main" id="{14CA3917-DD92-964C-BD7D-8651C91F3388}"/>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69" name="Straight Connector 68">
                    <a:extLst>
                      <a:ext uri="{FF2B5EF4-FFF2-40B4-BE49-F238E27FC236}">
                        <a16:creationId xmlns:a16="http://schemas.microsoft.com/office/drawing/2014/main" id="{324494C8-96E6-1541-A576-539BE807E39A}"/>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286F2DED-AAA3-2641-84C3-32684F95DC19}"/>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71" name="Straight Connector 70">
                    <a:extLst>
                      <a:ext uri="{FF2B5EF4-FFF2-40B4-BE49-F238E27FC236}">
                        <a16:creationId xmlns:a16="http://schemas.microsoft.com/office/drawing/2014/main" id="{923688FC-9C32-F243-AB5C-ECC2F7D9F515}"/>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37CFBEDB-22E5-E045-89F6-FC637FF5F714}"/>
                    </a:ext>
                  </a:extLst>
                </p:cNvPr>
                <p:cNvGrpSpPr/>
                <p:nvPr/>
              </p:nvGrpSpPr>
              <p:grpSpPr>
                <a:xfrm>
                  <a:off x="11318301" y="1317754"/>
                  <a:ext cx="1516614" cy="422698"/>
                  <a:chOff x="11278693" y="863740"/>
                  <a:chExt cx="1516614" cy="422698"/>
                </a:xfrm>
              </p:grpSpPr>
              <p:cxnSp>
                <p:nvCxnSpPr>
                  <p:cNvPr id="63" name="Straight Connector 62">
                    <a:extLst>
                      <a:ext uri="{FF2B5EF4-FFF2-40B4-BE49-F238E27FC236}">
                        <a16:creationId xmlns:a16="http://schemas.microsoft.com/office/drawing/2014/main" id="{701CF29E-17C8-8A4E-A9BA-CB17CFFC052D}"/>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219AD392-A4A2-D64A-B75F-E013C3B21CFB}"/>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65" name="TextBox 64">
                    <a:extLst>
                      <a:ext uri="{FF2B5EF4-FFF2-40B4-BE49-F238E27FC236}">
                        <a16:creationId xmlns:a16="http://schemas.microsoft.com/office/drawing/2014/main" id="{759F986D-5CAD-C645-BA15-C70B90BF9498}"/>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43" name="Group 42">
                  <a:extLst>
                    <a:ext uri="{FF2B5EF4-FFF2-40B4-BE49-F238E27FC236}">
                      <a16:creationId xmlns:a16="http://schemas.microsoft.com/office/drawing/2014/main" id="{F237DDDA-6B4E-C04C-A46E-59FF3FFBDFE3}"/>
                    </a:ext>
                  </a:extLst>
                </p:cNvPr>
                <p:cNvGrpSpPr/>
                <p:nvPr/>
              </p:nvGrpSpPr>
              <p:grpSpPr>
                <a:xfrm>
                  <a:off x="11323199" y="1984156"/>
                  <a:ext cx="1520721" cy="422662"/>
                  <a:chOff x="11314195" y="1203252"/>
                  <a:chExt cx="1520721" cy="422662"/>
                </a:xfrm>
              </p:grpSpPr>
              <p:cxnSp>
                <p:nvCxnSpPr>
                  <p:cNvPr id="60" name="Straight Connector 59">
                    <a:extLst>
                      <a:ext uri="{FF2B5EF4-FFF2-40B4-BE49-F238E27FC236}">
                        <a16:creationId xmlns:a16="http://schemas.microsoft.com/office/drawing/2014/main" id="{3C8B3AD6-F614-5047-8E06-9524AE305C1B}"/>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9D454AA1-58A2-4748-A65B-0117B6550F30}"/>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62" name="TextBox 61">
                    <a:extLst>
                      <a:ext uri="{FF2B5EF4-FFF2-40B4-BE49-F238E27FC236}">
                        <a16:creationId xmlns:a16="http://schemas.microsoft.com/office/drawing/2014/main" id="{206192C9-564E-E342-9FF8-DC5F9895C42D}"/>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44" name="Group 43">
                  <a:extLst>
                    <a:ext uri="{FF2B5EF4-FFF2-40B4-BE49-F238E27FC236}">
                      <a16:creationId xmlns:a16="http://schemas.microsoft.com/office/drawing/2014/main" id="{31F42318-06BF-AF4E-8FE9-A323EA683B85}"/>
                    </a:ext>
                  </a:extLst>
                </p:cNvPr>
                <p:cNvGrpSpPr/>
                <p:nvPr/>
              </p:nvGrpSpPr>
              <p:grpSpPr>
                <a:xfrm>
                  <a:off x="11323199" y="2850051"/>
                  <a:ext cx="1520721" cy="422662"/>
                  <a:chOff x="11314195" y="1628678"/>
                  <a:chExt cx="1520721" cy="422662"/>
                </a:xfrm>
              </p:grpSpPr>
              <p:cxnSp>
                <p:nvCxnSpPr>
                  <p:cNvPr id="57" name="Straight Connector 56">
                    <a:extLst>
                      <a:ext uri="{FF2B5EF4-FFF2-40B4-BE49-F238E27FC236}">
                        <a16:creationId xmlns:a16="http://schemas.microsoft.com/office/drawing/2014/main" id="{3FEBF99E-F524-324E-A436-F4B5AF53DC82}"/>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58DC226D-963E-CA40-A069-B583E99AFC98}"/>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59" name="TextBox 58">
                    <a:extLst>
                      <a:ext uri="{FF2B5EF4-FFF2-40B4-BE49-F238E27FC236}">
                        <a16:creationId xmlns:a16="http://schemas.microsoft.com/office/drawing/2014/main" id="{C7E12B0E-CB7C-4F4C-90DB-FB6F93E3767F}"/>
                      </a:ext>
                    </a:extLst>
                  </p:cNvPr>
                  <p:cNvSpPr txBox="1"/>
                  <p:nvPr/>
                </p:nvSpPr>
                <p:spPr>
                  <a:xfrm>
                    <a:off x="11444493" y="1774341"/>
                    <a:ext cx="1390423" cy="276999"/>
                  </a:xfrm>
                  <a:prstGeom prst="rect">
                    <a:avLst/>
                  </a:prstGeom>
                  <a:noFill/>
                </p:spPr>
                <p:txBody>
                  <a:bodyPr wrap="square" rtlCol="0">
                    <a:spAutoFit/>
                  </a:bodyPr>
                  <a:lstStyle/>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45" name="Group 44">
                  <a:extLst>
                    <a:ext uri="{FF2B5EF4-FFF2-40B4-BE49-F238E27FC236}">
                      <a16:creationId xmlns:a16="http://schemas.microsoft.com/office/drawing/2014/main" id="{9C1C9A8F-45FA-4F4A-95F2-B79D8CB3EC86}"/>
                    </a:ext>
                  </a:extLst>
                </p:cNvPr>
                <p:cNvGrpSpPr/>
                <p:nvPr/>
              </p:nvGrpSpPr>
              <p:grpSpPr>
                <a:xfrm>
                  <a:off x="11318301" y="3684664"/>
                  <a:ext cx="1520721" cy="330329"/>
                  <a:chOff x="11323199" y="2089281"/>
                  <a:chExt cx="1520721" cy="330329"/>
                </a:xfrm>
              </p:grpSpPr>
              <p:cxnSp>
                <p:nvCxnSpPr>
                  <p:cNvPr id="54" name="Straight Connector 53">
                    <a:extLst>
                      <a:ext uri="{FF2B5EF4-FFF2-40B4-BE49-F238E27FC236}">
                        <a16:creationId xmlns:a16="http://schemas.microsoft.com/office/drawing/2014/main" id="{67B5EBFC-40C3-2B49-B1E0-9C17735DB969}"/>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2A036355-DD22-8744-8F70-3B67DCF22140}"/>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56" name="TextBox 55">
                    <a:extLst>
                      <a:ext uri="{FF2B5EF4-FFF2-40B4-BE49-F238E27FC236}">
                        <a16:creationId xmlns:a16="http://schemas.microsoft.com/office/drawing/2014/main" id="{27EBFDE3-989F-8740-9C8E-DAB2F0678D1D}"/>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46" name="Group 45">
                  <a:extLst>
                    <a:ext uri="{FF2B5EF4-FFF2-40B4-BE49-F238E27FC236}">
                      <a16:creationId xmlns:a16="http://schemas.microsoft.com/office/drawing/2014/main" id="{9EBD1B6D-0C64-EE4D-A477-DE64831A1FD2}"/>
                    </a:ext>
                  </a:extLst>
                </p:cNvPr>
                <p:cNvGrpSpPr/>
                <p:nvPr/>
              </p:nvGrpSpPr>
              <p:grpSpPr>
                <a:xfrm>
                  <a:off x="11314195" y="4374263"/>
                  <a:ext cx="1520721" cy="422662"/>
                  <a:chOff x="11323386" y="2466127"/>
                  <a:chExt cx="1520721" cy="422662"/>
                </a:xfrm>
              </p:grpSpPr>
              <p:cxnSp>
                <p:nvCxnSpPr>
                  <p:cNvPr id="51" name="Straight Connector 50">
                    <a:extLst>
                      <a:ext uri="{FF2B5EF4-FFF2-40B4-BE49-F238E27FC236}">
                        <a16:creationId xmlns:a16="http://schemas.microsoft.com/office/drawing/2014/main" id="{C9A386CA-8618-024F-B101-42C3EBE974D3}"/>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51EBD3CB-2700-5249-8362-7828632C06CB}"/>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53" name="TextBox 52">
                    <a:extLst>
                      <a:ext uri="{FF2B5EF4-FFF2-40B4-BE49-F238E27FC236}">
                        <a16:creationId xmlns:a16="http://schemas.microsoft.com/office/drawing/2014/main" id="{1628CBFA-24DE-4C40-9049-6A146DD33DFD}"/>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47" name="Group 46">
                  <a:extLst>
                    <a:ext uri="{FF2B5EF4-FFF2-40B4-BE49-F238E27FC236}">
                      <a16:creationId xmlns:a16="http://schemas.microsoft.com/office/drawing/2014/main" id="{BC1B525F-2E98-DF41-BCF1-2FF0ED41294E}"/>
                    </a:ext>
                  </a:extLst>
                </p:cNvPr>
                <p:cNvGrpSpPr/>
                <p:nvPr/>
              </p:nvGrpSpPr>
              <p:grpSpPr>
                <a:xfrm>
                  <a:off x="11323199" y="5160595"/>
                  <a:ext cx="1520721" cy="422662"/>
                  <a:chOff x="11323199" y="2912173"/>
                  <a:chExt cx="1520721" cy="422662"/>
                </a:xfrm>
              </p:grpSpPr>
              <p:cxnSp>
                <p:nvCxnSpPr>
                  <p:cNvPr id="48" name="Straight Connector 47">
                    <a:extLst>
                      <a:ext uri="{FF2B5EF4-FFF2-40B4-BE49-F238E27FC236}">
                        <a16:creationId xmlns:a16="http://schemas.microsoft.com/office/drawing/2014/main" id="{2B1C2CF8-C8C8-FB48-A647-5A076475316C}"/>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6391B986-A9A5-0845-ABC2-12FEF10ADCF0}"/>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50" name="TextBox 49">
                    <a:extLst>
                      <a:ext uri="{FF2B5EF4-FFF2-40B4-BE49-F238E27FC236}">
                        <a16:creationId xmlns:a16="http://schemas.microsoft.com/office/drawing/2014/main" id="{1E883243-4B80-9D47-8E2A-42CCE4D934D3}"/>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27285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1 " pathEditMode="relative" rAng="0" ptsTypes="AA">
                                      <p:cBhvr>
                                        <p:cTn id="6" dur="2000" fill="hold"/>
                                        <p:tgtEl>
                                          <p:spTgt spid="7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994FC-A104-6840-9E1A-B3F7E60CC7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4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2A442F3A-198B-6E40-B8A6-B101BACAC857}"/>
              </a:ext>
            </a:extLst>
          </p:cNvPr>
          <p:cNvGrpSpPr/>
          <p:nvPr/>
        </p:nvGrpSpPr>
        <p:grpSpPr>
          <a:xfrm>
            <a:off x="0" y="0"/>
            <a:ext cx="12843920" cy="13716000"/>
            <a:chOff x="0" y="0"/>
            <a:chExt cx="12843920" cy="13716000"/>
          </a:xfrm>
        </p:grpSpPr>
        <p:pic>
          <p:nvPicPr>
            <p:cNvPr id="3" name="Picture 2">
              <a:extLst>
                <a:ext uri="{FF2B5EF4-FFF2-40B4-BE49-F238E27FC236}">
                  <a16:creationId xmlns:a16="http://schemas.microsoft.com/office/drawing/2014/main" id="{BF3994FC-A104-6840-9E1A-B3F7E60CC7F7}"/>
                </a:ext>
              </a:extLst>
            </p:cNvPr>
            <p:cNvPicPr>
              <a:picLocks noChangeAspect="1"/>
            </p:cNvPicPr>
            <p:nvPr/>
          </p:nvPicPr>
          <p:blipFill>
            <a:blip r:embed="rId2"/>
            <a:stretch>
              <a:fillRect/>
            </a:stretch>
          </p:blipFill>
          <p:spPr>
            <a:xfrm>
              <a:off x="0" y="0"/>
              <a:ext cx="12192000" cy="6858000"/>
            </a:xfrm>
            <a:prstGeom prst="rect">
              <a:avLst/>
            </a:prstGeom>
          </p:spPr>
        </p:pic>
        <p:grpSp>
          <p:nvGrpSpPr>
            <p:cNvPr id="41" name="Group 40">
              <a:extLst>
                <a:ext uri="{FF2B5EF4-FFF2-40B4-BE49-F238E27FC236}">
                  <a16:creationId xmlns:a16="http://schemas.microsoft.com/office/drawing/2014/main" id="{7BDB705D-6185-4740-BAC9-D1FA1519D768}"/>
                </a:ext>
              </a:extLst>
            </p:cNvPr>
            <p:cNvGrpSpPr/>
            <p:nvPr/>
          </p:nvGrpSpPr>
          <p:grpSpPr>
            <a:xfrm>
              <a:off x="0" y="6858000"/>
              <a:ext cx="12843920" cy="6858000"/>
              <a:chOff x="0" y="0"/>
              <a:chExt cx="12843920" cy="6858000"/>
            </a:xfrm>
          </p:grpSpPr>
          <p:pic>
            <p:nvPicPr>
              <p:cNvPr id="42" name="Picture 41">
                <a:extLst>
                  <a:ext uri="{FF2B5EF4-FFF2-40B4-BE49-F238E27FC236}">
                    <a16:creationId xmlns:a16="http://schemas.microsoft.com/office/drawing/2014/main" id="{DDBF0FB3-6742-6C47-B0E2-B7E564153108}"/>
                  </a:ext>
                </a:extLst>
              </p:cNvPr>
              <p:cNvPicPr>
                <a:picLocks noChangeAspect="1"/>
              </p:cNvPicPr>
              <p:nvPr/>
            </p:nvPicPr>
            <p:blipFill>
              <a:blip r:embed="rId3"/>
              <a:stretch>
                <a:fillRect/>
              </a:stretch>
            </p:blipFill>
            <p:spPr>
              <a:xfrm>
                <a:off x="0" y="0"/>
                <a:ext cx="12192000" cy="6858000"/>
              </a:xfrm>
              <a:prstGeom prst="rect">
                <a:avLst/>
              </a:prstGeom>
            </p:spPr>
          </p:pic>
          <p:grpSp>
            <p:nvGrpSpPr>
              <p:cNvPr id="43" name="Group 42">
                <a:extLst>
                  <a:ext uri="{FF2B5EF4-FFF2-40B4-BE49-F238E27FC236}">
                    <a16:creationId xmlns:a16="http://schemas.microsoft.com/office/drawing/2014/main" id="{D8AAE05E-175D-9F4E-A49A-82600DD52CF8}"/>
                  </a:ext>
                </a:extLst>
              </p:cNvPr>
              <p:cNvGrpSpPr/>
              <p:nvPr/>
            </p:nvGrpSpPr>
            <p:grpSpPr>
              <a:xfrm>
                <a:off x="10763943" y="539130"/>
                <a:ext cx="2079977" cy="5305642"/>
                <a:chOff x="10763943" y="277615"/>
                <a:chExt cx="2079977" cy="5305642"/>
              </a:xfrm>
            </p:grpSpPr>
            <p:grpSp>
              <p:nvGrpSpPr>
                <p:cNvPr id="44" name="Group 43">
                  <a:extLst>
                    <a:ext uri="{FF2B5EF4-FFF2-40B4-BE49-F238E27FC236}">
                      <a16:creationId xmlns:a16="http://schemas.microsoft.com/office/drawing/2014/main" id="{063E33A2-8FAB-7A40-A6F7-395DC53C09AD}"/>
                    </a:ext>
                  </a:extLst>
                </p:cNvPr>
                <p:cNvGrpSpPr/>
                <p:nvPr/>
              </p:nvGrpSpPr>
              <p:grpSpPr>
                <a:xfrm>
                  <a:off x="10763943" y="277615"/>
                  <a:ext cx="1428057" cy="626825"/>
                  <a:chOff x="10776473" y="223175"/>
                  <a:chExt cx="1428057" cy="626825"/>
                </a:xfrm>
              </p:grpSpPr>
              <p:cxnSp>
                <p:nvCxnSpPr>
                  <p:cNvPr id="69" name="Straight Connector 68">
                    <a:extLst>
                      <a:ext uri="{FF2B5EF4-FFF2-40B4-BE49-F238E27FC236}">
                        <a16:creationId xmlns:a16="http://schemas.microsoft.com/office/drawing/2014/main" id="{4AEEA61E-3666-E248-BDAF-0208B26D50CB}"/>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702269B3-2763-4049-B2DE-970DFF1F80DF}"/>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71" name="TextBox 70">
                    <a:extLst>
                      <a:ext uri="{FF2B5EF4-FFF2-40B4-BE49-F238E27FC236}">
                        <a16:creationId xmlns:a16="http://schemas.microsoft.com/office/drawing/2014/main" id="{510C6E46-5708-2448-A058-ABF983FD8B43}"/>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72" name="Straight Connector 71">
                    <a:extLst>
                      <a:ext uri="{FF2B5EF4-FFF2-40B4-BE49-F238E27FC236}">
                        <a16:creationId xmlns:a16="http://schemas.microsoft.com/office/drawing/2014/main" id="{D6A5B5D4-1A88-C24A-85A0-324F459860C1}"/>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59967937-D160-8744-A6C8-4BD8C5EDD36E}"/>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74" name="Straight Connector 73">
                    <a:extLst>
                      <a:ext uri="{FF2B5EF4-FFF2-40B4-BE49-F238E27FC236}">
                        <a16:creationId xmlns:a16="http://schemas.microsoft.com/office/drawing/2014/main" id="{22EB4ADD-08A4-014A-8972-3305B6D3EAD1}"/>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45" name="Group 44">
                  <a:extLst>
                    <a:ext uri="{FF2B5EF4-FFF2-40B4-BE49-F238E27FC236}">
                      <a16:creationId xmlns:a16="http://schemas.microsoft.com/office/drawing/2014/main" id="{65FBD19F-FA4F-C44A-B8F0-76E326EFFE53}"/>
                    </a:ext>
                  </a:extLst>
                </p:cNvPr>
                <p:cNvGrpSpPr/>
                <p:nvPr/>
              </p:nvGrpSpPr>
              <p:grpSpPr>
                <a:xfrm>
                  <a:off x="11318301" y="1317754"/>
                  <a:ext cx="1516614" cy="422698"/>
                  <a:chOff x="11278693" y="863740"/>
                  <a:chExt cx="1516614" cy="422698"/>
                </a:xfrm>
              </p:grpSpPr>
              <p:cxnSp>
                <p:nvCxnSpPr>
                  <p:cNvPr id="66" name="Straight Connector 65">
                    <a:extLst>
                      <a:ext uri="{FF2B5EF4-FFF2-40B4-BE49-F238E27FC236}">
                        <a16:creationId xmlns:a16="http://schemas.microsoft.com/office/drawing/2014/main" id="{EFBA787F-725E-E74C-BB03-099D026D5B0A}"/>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E19840A0-A0EB-EE45-9DB1-9954D3D3ED01}"/>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68" name="TextBox 67">
                    <a:extLst>
                      <a:ext uri="{FF2B5EF4-FFF2-40B4-BE49-F238E27FC236}">
                        <a16:creationId xmlns:a16="http://schemas.microsoft.com/office/drawing/2014/main" id="{0F8AB35A-953E-ED4D-B766-77DB118772E7}"/>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46" name="Group 45">
                  <a:extLst>
                    <a:ext uri="{FF2B5EF4-FFF2-40B4-BE49-F238E27FC236}">
                      <a16:creationId xmlns:a16="http://schemas.microsoft.com/office/drawing/2014/main" id="{B6CBCEEA-1D48-2042-A7A9-65D6CB0005B8}"/>
                    </a:ext>
                  </a:extLst>
                </p:cNvPr>
                <p:cNvGrpSpPr/>
                <p:nvPr/>
              </p:nvGrpSpPr>
              <p:grpSpPr>
                <a:xfrm>
                  <a:off x="11323199" y="1984156"/>
                  <a:ext cx="1520721" cy="422662"/>
                  <a:chOff x="11314195" y="1203252"/>
                  <a:chExt cx="1520721" cy="422662"/>
                </a:xfrm>
              </p:grpSpPr>
              <p:cxnSp>
                <p:nvCxnSpPr>
                  <p:cNvPr id="63" name="Straight Connector 62">
                    <a:extLst>
                      <a:ext uri="{FF2B5EF4-FFF2-40B4-BE49-F238E27FC236}">
                        <a16:creationId xmlns:a16="http://schemas.microsoft.com/office/drawing/2014/main" id="{2A3E7757-858C-FB43-A063-778707768F9F}"/>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129B3A04-A67A-0141-BACA-006DAF44740D}"/>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65" name="TextBox 64">
                    <a:extLst>
                      <a:ext uri="{FF2B5EF4-FFF2-40B4-BE49-F238E27FC236}">
                        <a16:creationId xmlns:a16="http://schemas.microsoft.com/office/drawing/2014/main" id="{7BD7BB33-7181-1F4C-8784-08E7B66E9BCB}"/>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47" name="Group 46">
                  <a:extLst>
                    <a:ext uri="{FF2B5EF4-FFF2-40B4-BE49-F238E27FC236}">
                      <a16:creationId xmlns:a16="http://schemas.microsoft.com/office/drawing/2014/main" id="{E9FC0807-33F5-FA43-BEF7-FD7BCB290677}"/>
                    </a:ext>
                  </a:extLst>
                </p:cNvPr>
                <p:cNvGrpSpPr/>
                <p:nvPr/>
              </p:nvGrpSpPr>
              <p:grpSpPr>
                <a:xfrm>
                  <a:off x="11323199" y="2850051"/>
                  <a:ext cx="1520721" cy="422662"/>
                  <a:chOff x="11314195" y="1628678"/>
                  <a:chExt cx="1520721" cy="422662"/>
                </a:xfrm>
              </p:grpSpPr>
              <p:cxnSp>
                <p:nvCxnSpPr>
                  <p:cNvPr id="60" name="Straight Connector 59">
                    <a:extLst>
                      <a:ext uri="{FF2B5EF4-FFF2-40B4-BE49-F238E27FC236}">
                        <a16:creationId xmlns:a16="http://schemas.microsoft.com/office/drawing/2014/main" id="{2493883C-3B2E-6340-A470-2FE7FFF7A62F}"/>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17A4F8D7-8F69-F147-BC77-9ADD0A55E8D3}"/>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62" name="TextBox 61">
                    <a:extLst>
                      <a:ext uri="{FF2B5EF4-FFF2-40B4-BE49-F238E27FC236}">
                        <a16:creationId xmlns:a16="http://schemas.microsoft.com/office/drawing/2014/main" id="{C40FEACB-2C8C-1840-98D2-222E3EA1389D}"/>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48" name="Group 47">
                  <a:extLst>
                    <a:ext uri="{FF2B5EF4-FFF2-40B4-BE49-F238E27FC236}">
                      <a16:creationId xmlns:a16="http://schemas.microsoft.com/office/drawing/2014/main" id="{A1FB38C2-446F-7B4D-B45B-DBF1AC0C88D0}"/>
                    </a:ext>
                  </a:extLst>
                </p:cNvPr>
                <p:cNvGrpSpPr/>
                <p:nvPr/>
              </p:nvGrpSpPr>
              <p:grpSpPr>
                <a:xfrm>
                  <a:off x="11318301" y="3684664"/>
                  <a:ext cx="1520721" cy="330329"/>
                  <a:chOff x="11323199" y="2089281"/>
                  <a:chExt cx="1520721" cy="330329"/>
                </a:xfrm>
              </p:grpSpPr>
              <p:cxnSp>
                <p:nvCxnSpPr>
                  <p:cNvPr id="57" name="Straight Connector 56">
                    <a:extLst>
                      <a:ext uri="{FF2B5EF4-FFF2-40B4-BE49-F238E27FC236}">
                        <a16:creationId xmlns:a16="http://schemas.microsoft.com/office/drawing/2014/main" id="{1918A43D-FA1C-B14F-9C88-F2603350B014}"/>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35C09E14-1995-D04B-94DA-3B1DDC20F7AB}"/>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59" name="TextBox 58">
                    <a:extLst>
                      <a:ext uri="{FF2B5EF4-FFF2-40B4-BE49-F238E27FC236}">
                        <a16:creationId xmlns:a16="http://schemas.microsoft.com/office/drawing/2014/main" id="{0DD6ED69-9905-0E4F-AB91-220CF044751D}"/>
                      </a:ext>
                    </a:extLst>
                  </p:cNvPr>
                  <p:cNvSpPr txBox="1"/>
                  <p:nvPr/>
                </p:nvSpPr>
                <p:spPr>
                  <a:xfrm>
                    <a:off x="11453497" y="2234944"/>
                    <a:ext cx="1390423" cy="184666"/>
                  </a:xfrm>
                  <a:prstGeom prst="rect">
                    <a:avLst/>
                  </a:prstGeom>
                  <a:noFill/>
                </p:spPr>
                <p:txBody>
                  <a:bodyPr wrap="square" rtlCol="0">
                    <a:spAutoFit/>
                  </a:bodyPr>
                  <a:lstStyle/>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49" name="Group 48">
                  <a:extLst>
                    <a:ext uri="{FF2B5EF4-FFF2-40B4-BE49-F238E27FC236}">
                      <a16:creationId xmlns:a16="http://schemas.microsoft.com/office/drawing/2014/main" id="{8AC4F008-94BB-C541-9F12-17FA659F6698}"/>
                    </a:ext>
                  </a:extLst>
                </p:cNvPr>
                <p:cNvGrpSpPr/>
                <p:nvPr/>
              </p:nvGrpSpPr>
              <p:grpSpPr>
                <a:xfrm>
                  <a:off x="11314195" y="4374263"/>
                  <a:ext cx="1520721" cy="422662"/>
                  <a:chOff x="11323386" y="2466127"/>
                  <a:chExt cx="1520721" cy="422662"/>
                </a:xfrm>
              </p:grpSpPr>
              <p:cxnSp>
                <p:nvCxnSpPr>
                  <p:cNvPr id="54" name="Straight Connector 53">
                    <a:extLst>
                      <a:ext uri="{FF2B5EF4-FFF2-40B4-BE49-F238E27FC236}">
                        <a16:creationId xmlns:a16="http://schemas.microsoft.com/office/drawing/2014/main" id="{A9076F3E-C744-A94D-AFE9-71A2A2C8EAB3}"/>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E88BFC6B-DC5E-544B-B75D-8647E46CFA10}"/>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56" name="TextBox 55">
                    <a:extLst>
                      <a:ext uri="{FF2B5EF4-FFF2-40B4-BE49-F238E27FC236}">
                        <a16:creationId xmlns:a16="http://schemas.microsoft.com/office/drawing/2014/main" id="{12F6A653-B059-8947-AEF8-F70FE6432172}"/>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50" name="Group 49">
                  <a:extLst>
                    <a:ext uri="{FF2B5EF4-FFF2-40B4-BE49-F238E27FC236}">
                      <a16:creationId xmlns:a16="http://schemas.microsoft.com/office/drawing/2014/main" id="{EF55F03B-D88C-634C-B6F6-65DDF077DAED}"/>
                    </a:ext>
                  </a:extLst>
                </p:cNvPr>
                <p:cNvGrpSpPr/>
                <p:nvPr/>
              </p:nvGrpSpPr>
              <p:grpSpPr>
                <a:xfrm>
                  <a:off x="11323199" y="5160595"/>
                  <a:ext cx="1520721" cy="422662"/>
                  <a:chOff x="11323199" y="2912173"/>
                  <a:chExt cx="1520721" cy="422662"/>
                </a:xfrm>
              </p:grpSpPr>
              <p:cxnSp>
                <p:nvCxnSpPr>
                  <p:cNvPr id="51" name="Straight Connector 50">
                    <a:extLst>
                      <a:ext uri="{FF2B5EF4-FFF2-40B4-BE49-F238E27FC236}">
                        <a16:creationId xmlns:a16="http://schemas.microsoft.com/office/drawing/2014/main" id="{1E25BA8C-5E7A-2F41-8BC2-EA5AFC8BE059}"/>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574F7BE-2A30-5540-827A-1F7A0C91833F}"/>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53" name="TextBox 52">
                    <a:extLst>
                      <a:ext uri="{FF2B5EF4-FFF2-40B4-BE49-F238E27FC236}">
                        <a16:creationId xmlns:a16="http://schemas.microsoft.com/office/drawing/2014/main" id="{6EB18EBA-A7E6-4E41-90A1-E07AF4ED8EF2}"/>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12683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1 " pathEditMode="relative" rAng="0" ptsTypes="AA">
                                      <p:cBhvr>
                                        <p:cTn id="6" dur="2000" fill="hold"/>
                                        <p:tgtEl>
                                          <p:spTgt spid="75"/>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477D7-9E41-C24F-902E-2B13FCCE94E9}"/>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794DDCC-63BE-404B-8F94-E705A45BA907}"/>
              </a:ext>
            </a:extLst>
          </p:cNvPr>
          <p:cNvSpPr/>
          <p:nvPr/>
        </p:nvSpPr>
        <p:spPr>
          <a:xfrm>
            <a:off x="0" y="0"/>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0B5E7EB-47B9-7442-A200-6CE73C693FAF}"/>
              </a:ext>
            </a:extLst>
          </p:cNvPr>
          <p:cNvPicPr>
            <a:picLocks noChangeAspect="1"/>
          </p:cNvPicPr>
          <p:nvPr/>
        </p:nvPicPr>
        <p:blipFill>
          <a:blip r:embed="rId3"/>
          <a:stretch>
            <a:fillRect/>
          </a:stretch>
        </p:blipFill>
        <p:spPr>
          <a:xfrm>
            <a:off x="5694433" y="1788115"/>
            <a:ext cx="5602049" cy="3734699"/>
          </a:xfrm>
          <a:prstGeom prst="rect">
            <a:avLst/>
          </a:prstGeom>
        </p:spPr>
      </p:pic>
      <p:sp>
        <p:nvSpPr>
          <p:cNvPr id="9" name="Rectangle 8">
            <a:extLst>
              <a:ext uri="{FF2B5EF4-FFF2-40B4-BE49-F238E27FC236}">
                <a16:creationId xmlns:a16="http://schemas.microsoft.com/office/drawing/2014/main" id="{D36D9B0F-4927-E84F-BF8A-3C645317283C}"/>
              </a:ext>
            </a:extLst>
          </p:cNvPr>
          <p:cNvSpPr/>
          <p:nvPr/>
        </p:nvSpPr>
        <p:spPr>
          <a:xfrm>
            <a:off x="956418" y="3055299"/>
            <a:ext cx="4307542" cy="1323439"/>
          </a:xfrm>
          <a:prstGeom prst="rect">
            <a:avLst/>
          </a:prstGeom>
        </p:spPr>
        <p:txBody>
          <a:bodyPr wrap="square">
            <a:spAutoFit/>
          </a:bodyPr>
          <a:lstStyle/>
          <a:p>
            <a:r>
              <a:rPr lang="en-US" sz="2000" dirty="0">
                <a:solidFill>
                  <a:schemeClr val="bg1"/>
                </a:solidFill>
              </a:rPr>
              <a:t>Larry Clark's photographs and films started to prompt discussions about the younger generation that often disregarded societal norms.</a:t>
            </a:r>
            <a:endPar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2964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E693860-8ED0-C949-AC1C-2210D89D0E8F}"/>
              </a:ext>
            </a:extLst>
          </p:cNvPr>
          <p:cNvGrpSpPr/>
          <p:nvPr/>
        </p:nvGrpSpPr>
        <p:grpSpPr>
          <a:xfrm>
            <a:off x="0" y="0"/>
            <a:ext cx="12843920" cy="13716000"/>
            <a:chOff x="0" y="0"/>
            <a:chExt cx="12843920" cy="13716000"/>
          </a:xfrm>
        </p:grpSpPr>
        <p:grpSp>
          <p:nvGrpSpPr>
            <p:cNvPr id="42" name="Group 41">
              <a:extLst>
                <a:ext uri="{FF2B5EF4-FFF2-40B4-BE49-F238E27FC236}">
                  <a16:creationId xmlns:a16="http://schemas.microsoft.com/office/drawing/2014/main" id="{A6015BC4-531E-E043-AECC-489FFD82161B}"/>
                </a:ext>
              </a:extLst>
            </p:cNvPr>
            <p:cNvGrpSpPr/>
            <p:nvPr/>
          </p:nvGrpSpPr>
          <p:grpSpPr>
            <a:xfrm>
              <a:off x="0" y="0"/>
              <a:ext cx="12192000" cy="6872626"/>
              <a:chOff x="0" y="0"/>
              <a:chExt cx="12192000" cy="6872626"/>
            </a:xfrm>
          </p:grpSpPr>
          <p:pic>
            <p:nvPicPr>
              <p:cNvPr id="3" name="Picture 2">
                <a:extLst>
                  <a:ext uri="{FF2B5EF4-FFF2-40B4-BE49-F238E27FC236}">
                    <a16:creationId xmlns:a16="http://schemas.microsoft.com/office/drawing/2014/main" id="{25A477D7-9E41-C24F-902E-2B13FCCE94E9}"/>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3B25473A-08B7-CA44-B589-AECA85862ABA}"/>
                  </a:ext>
                </a:extLst>
              </p:cNvPr>
              <p:cNvGrpSpPr/>
              <p:nvPr/>
            </p:nvGrpSpPr>
            <p:grpSpPr>
              <a:xfrm>
                <a:off x="0" y="14626"/>
                <a:ext cx="12192000" cy="6858000"/>
                <a:chOff x="0" y="14626"/>
                <a:chExt cx="12192000" cy="6858000"/>
              </a:xfrm>
            </p:grpSpPr>
            <p:sp>
              <p:nvSpPr>
                <p:cNvPr id="4" name="Rectangle 3">
                  <a:extLst>
                    <a:ext uri="{FF2B5EF4-FFF2-40B4-BE49-F238E27FC236}">
                      <a16:creationId xmlns:a16="http://schemas.microsoft.com/office/drawing/2014/main" id="{D794DDCC-63BE-404B-8F94-E705A45BA907}"/>
                    </a:ext>
                  </a:extLst>
                </p:cNvPr>
                <p:cNvSpPr/>
                <p:nvPr/>
              </p:nvSpPr>
              <p:spPr>
                <a:xfrm>
                  <a:off x="0" y="14626"/>
                  <a:ext cx="12192000" cy="6858000"/>
                </a:xfrm>
                <a:prstGeom prst="rect">
                  <a:avLst/>
                </a:prstGeom>
                <a:solidFill>
                  <a:schemeClr val="dk1">
                    <a:alpha val="4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0B5E7EB-47B9-7442-A200-6CE73C693FAF}"/>
                    </a:ext>
                  </a:extLst>
                </p:cNvPr>
                <p:cNvPicPr>
                  <a:picLocks noChangeAspect="1"/>
                </p:cNvPicPr>
                <p:nvPr/>
              </p:nvPicPr>
              <p:blipFill>
                <a:blip r:embed="rId3"/>
                <a:stretch>
                  <a:fillRect/>
                </a:stretch>
              </p:blipFill>
              <p:spPr>
                <a:xfrm>
                  <a:off x="5694433" y="1788115"/>
                  <a:ext cx="5602049" cy="3734699"/>
                </a:xfrm>
                <a:prstGeom prst="rect">
                  <a:avLst/>
                </a:prstGeom>
              </p:spPr>
            </p:pic>
            <p:sp>
              <p:nvSpPr>
                <p:cNvPr id="9" name="Rectangle 8">
                  <a:extLst>
                    <a:ext uri="{FF2B5EF4-FFF2-40B4-BE49-F238E27FC236}">
                      <a16:creationId xmlns:a16="http://schemas.microsoft.com/office/drawing/2014/main" id="{D36D9B0F-4927-E84F-BF8A-3C645317283C}"/>
                    </a:ext>
                  </a:extLst>
                </p:cNvPr>
                <p:cNvSpPr/>
                <p:nvPr/>
              </p:nvSpPr>
              <p:spPr>
                <a:xfrm>
                  <a:off x="956418" y="3055299"/>
                  <a:ext cx="4307542" cy="1323439"/>
                </a:xfrm>
                <a:prstGeom prst="rect">
                  <a:avLst/>
                </a:prstGeom>
              </p:spPr>
              <p:txBody>
                <a:bodyPr wrap="square">
                  <a:spAutoFit/>
                </a:bodyPr>
                <a:lstStyle/>
                <a:p>
                  <a:r>
                    <a:rPr lang="en-US" sz="2000" dirty="0">
                      <a:solidFill>
                        <a:schemeClr val="bg1"/>
                      </a:solidFill>
                    </a:rPr>
                    <a:t>Larry Clark's photographs and films started to prompt discussions about the younger generation that often disregarded societal norms.</a:t>
                  </a:r>
                  <a:endPar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nvGrpSpPr>
            <p:cNvPr id="6" name="Group 5">
              <a:extLst>
                <a:ext uri="{FF2B5EF4-FFF2-40B4-BE49-F238E27FC236}">
                  <a16:creationId xmlns:a16="http://schemas.microsoft.com/office/drawing/2014/main" id="{62C6802E-6799-9B44-AF7E-15D27461B2A1}"/>
                </a:ext>
              </a:extLst>
            </p:cNvPr>
            <p:cNvGrpSpPr/>
            <p:nvPr/>
          </p:nvGrpSpPr>
          <p:grpSpPr>
            <a:xfrm>
              <a:off x="0" y="6858000"/>
              <a:ext cx="12843920" cy="6858000"/>
              <a:chOff x="0" y="0"/>
              <a:chExt cx="12843920" cy="6858000"/>
            </a:xfrm>
          </p:grpSpPr>
          <p:pic>
            <p:nvPicPr>
              <p:cNvPr id="8" name="Picture 7">
                <a:extLst>
                  <a:ext uri="{FF2B5EF4-FFF2-40B4-BE49-F238E27FC236}">
                    <a16:creationId xmlns:a16="http://schemas.microsoft.com/office/drawing/2014/main" id="{97EB76FE-5913-C042-BED6-96A250699857}"/>
                  </a:ext>
                </a:extLst>
              </p:cNvPr>
              <p:cNvPicPr>
                <a:picLocks noChangeAspect="1"/>
              </p:cNvPicPr>
              <p:nvPr/>
            </p:nvPicPr>
            <p:blipFill>
              <a:blip r:embed="rId4"/>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81174BCF-B171-FB4D-95E5-5BA66DFC0686}"/>
                  </a:ext>
                </a:extLst>
              </p:cNvPr>
              <p:cNvGrpSpPr/>
              <p:nvPr/>
            </p:nvGrpSpPr>
            <p:grpSpPr>
              <a:xfrm>
                <a:off x="10763943" y="411713"/>
                <a:ext cx="2079977" cy="5305642"/>
                <a:chOff x="10763943" y="277615"/>
                <a:chExt cx="2079977" cy="5305642"/>
              </a:xfrm>
            </p:grpSpPr>
            <p:grpSp>
              <p:nvGrpSpPr>
                <p:cNvPr id="11" name="Group 10">
                  <a:extLst>
                    <a:ext uri="{FF2B5EF4-FFF2-40B4-BE49-F238E27FC236}">
                      <a16:creationId xmlns:a16="http://schemas.microsoft.com/office/drawing/2014/main" id="{714E17E3-FF87-A243-858B-1C04C76A5E54}"/>
                    </a:ext>
                  </a:extLst>
                </p:cNvPr>
                <p:cNvGrpSpPr/>
                <p:nvPr/>
              </p:nvGrpSpPr>
              <p:grpSpPr>
                <a:xfrm>
                  <a:off x="10763943" y="277615"/>
                  <a:ext cx="1428057" cy="626825"/>
                  <a:chOff x="10776473" y="223175"/>
                  <a:chExt cx="1428057" cy="626825"/>
                </a:xfrm>
              </p:grpSpPr>
              <p:cxnSp>
                <p:nvCxnSpPr>
                  <p:cNvPr id="36" name="Straight Connector 35">
                    <a:extLst>
                      <a:ext uri="{FF2B5EF4-FFF2-40B4-BE49-F238E27FC236}">
                        <a16:creationId xmlns:a16="http://schemas.microsoft.com/office/drawing/2014/main" id="{49292759-227E-B64D-B992-9EBE658934F3}"/>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D3DEB9C-A7AD-2144-8173-0F66D14E42D4}"/>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38" name="TextBox 37">
                    <a:extLst>
                      <a:ext uri="{FF2B5EF4-FFF2-40B4-BE49-F238E27FC236}">
                        <a16:creationId xmlns:a16="http://schemas.microsoft.com/office/drawing/2014/main" id="{DF0B4842-14C3-4343-A1AD-241527BCAD9C}"/>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39" name="Straight Connector 38">
                    <a:extLst>
                      <a:ext uri="{FF2B5EF4-FFF2-40B4-BE49-F238E27FC236}">
                        <a16:creationId xmlns:a16="http://schemas.microsoft.com/office/drawing/2014/main" id="{C4DD8980-CFD1-5A48-9FBB-4E816C2B1805}"/>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BEEFB002-988E-7649-9083-D165B6829C88}"/>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41" name="Straight Connector 40">
                    <a:extLst>
                      <a:ext uri="{FF2B5EF4-FFF2-40B4-BE49-F238E27FC236}">
                        <a16:creationId xmlns:a16="http://schemas.microsoft.com/office/drawing/2014/main" id="{96160A72-44C1-3B47-A196-6E308C55C4E7}"/>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9C4FBD2A-1571-7241-99B1-4CDE88B1116B}"/>
                    </a:ext>
                  </a:extLst>
                </p:cNvPr>
                <p:cNvGrpSpPr/>
                <p:nvPr/>
              </p:nvGrpSpPr>
              <p:grpSpPr>
                <a:xfrm>
                  <a:off x="11318301" y="1317754"/>
                  <a:ext cx="1516614" cy="422698"/>
                  <a:chOff x="11278693" y="863740"/>
                  <a:chExt cx="1516614" cy="422698"/>
                </a:xfrm>
              </p:grpSpPr>
              <p:cxnSp>
                <p:nvCxnSpPr>
                  <p:cNvPr id="33" name="Straight Connector 32">
                    <a:extLst>
                      <a:ext uri="{FF2B5EF4-FFF2-40B4-BE49-F238E27FC236}">
                        <a16:creationId xmlns:a16="http://schemas.microsoft.com/office/drawing/2014/main" id="{E6A8A1C0-5D48-CD4A-A2DF-4BAF159498D4}"/>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D780A1AD-5722-0445-B282-0E1CE59E6950}"/>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35" name="TextBox 34">
                    <a:extLst>
                      <a:ext uri="{FF2B5EF4-FFF2-40B4-BE49-F238E27FC236}">
                        <a16:creationId xmlns:a16="http://schemas.microsoft.com/office/drawing/2014/main" id="{74EFFB46-4EAA-D04A-95C6-CA6B41D7ECEF}"/>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13" name="Group 12">
                  <a:extLst>
                    <a:ext uri="{FF2B5EF4-FFF2-40B4-BE49-F238E27FC236}">
                      <a16:creationId xmlns:a16="http://schemas.microsoft.com/office/drawing/2014/main" id="{D7BE6FB8-E11F-4645-9F64-55525D87CA96}"/>
                    </a:ext>
                  </a:extLst>
                </p:cNvPr>
                <p:cNvGrpSpPr/>
                <p:nvPr/>
              </p:nvGrpSpPr>
              <p:grpSpPr>
                <a:xfrm>
                  <a:off x="11323199" y="1984156"/>
                  <a:ext cx="1520721" cy="422662"/>
                  <a:chOff x="11314195" y="1203252"/>
                  <a:chExt cx="1520721" cy="422662"/>
                </a:xfrm>
              </p:grpSpPr>
              <p:cxnSp>
                <p:nvCxnSpPr>
                  <p:cNvPr id="30" name="Straight Connector 29">
                    <a:extLst>
                      <a:ext uri="{FF2B5EF4-FFF2-40B4-BE49-F238E27FC236}">
                        <a16:creationId xmlns:a16="http://schemas.microsoft.com/office/drawing/2014/main" id="{001B1873-7A7F-5044-B44E-84D6E8128C01}"/>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DCECF875-928C-4548-A2A7-E02157E713D0}"/>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32" name="TextBox 31">
                    <a:extLst>
                      <a:ext uri="{FF2B5EF4-FFF2-40B4-BE49-F238E27FC236}">
                        <a16:creationId xmlns:a16="http://schemas.microsoft.com/office/drawing/2014/main" id="{416D29FD-388E-8D43-BB7A-238EE6E31B27}"/>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14" name="Group 13">
                  <a:extLst>
                    <a:ext uri="{FF2B5EF4-FFF2-40B4-BE49-F238E27FC236}">
                      <a16:creationId xmlns:a16="http://schemas.microsoft.com/office/drawing/2014/main" id="{73DD763E-EB8E-964A-BCD1-F4F8D9BAB1DD}"/>
                    </a:ext>
                  </a:extLst>
                </p:cNvPr>
                <p:cNvGrpSpPr/>
                <p:nvPr/>
              </p:nvGrpSpPr>
              <p:grpSpPr>
                <a:xfrm>
                  <a:off x="11323199" y="2850051"/>
                  <a:ext cx="1520721" cy="422662"/>
                  <a:chOff x="11314195" y="1628678"/>
                  <a:chExt cx="1520721" cy="422662"/>
                </a:xfrm>
              </p:grpSpPr>
              <p:cxnSp>
                <p:nvCxnSpPr>
                  <p:cNvPr id="27" name="Straight Connector 26">
                    <a:extLst>
                      <a:ext uri="{FF2B5EF4-FFF2-40B4-BE49-F238E27FC236}">
                        <a16:creationId xmlns:a16="http://schemas.microsoft.com/office/drawing/2014/main" id="{E1A65307-5143-9B41-9C7A-ACE31FA2C9AF}"/>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81679947-A73C-404F-972F-83CAB072C095}"/>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29" name="TextBox 28">
                    <a:extLst>
                      <a:ext uri="{FF2B5EF4-FFF2-40B4-BE49-F238E27FC236}">
                        <a16:creationId xmlns:a16="http://schemas.microsoft.com/office/drawing/2014/main" id="{417AF292-B205-6A4F-8847-3A836D6010CC}"/>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15" name="Group 14">
                  <a:extLst>
                    <a:ext uri="{FF2B5EF4-FFF2-40B4-BE49-F238E27FC236}">
                      <a16:creationId xmlns:a16="http://schemas.microsoft.com/office/drawing/2014/main" id="{8A4431E6-FBB3-9C45-A383-C002B8417E70}"/>
                    </a:ext>
                  </a:extLst>
                </p:cNvPr>
                <p:cNvGrpSpPr/>
                <p:nvPr/>
              </p:nvGrpSpPr>
              <p:grpSpPr>
                <a:xfrm>
                  <a:off x="11318301" y="3684664"/>
                  <a:ext cx="1520721" cy="330329"/>
                  <a:chOff x="11323199" y="2089281"/>
                  <a:chExt cx="1520721" cy="330329"/>
                </a:xfrm>
              </p:grpSpPr>
              <p:cxnSp>
                <p:nvCxnSpPr>
                  <p:cNvPr id="24" name="Straight Connector 23">
                    <a:extLst>
                      <a:ext uri="{FF2B5EF4-FFF2-40B4-BE49-F238E27FC236}">
                        <a16:creationId xmlns:a16="http://schemas.microsoft.com/office/drawing/2014/main" id="{D5C7232D-33E6-5546-B35C-07006C490406}"/>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9B23EA29-F195-AB47-9D80-DB7E66FE79A3}"/>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26" name="TextBox 25">
                    <a:extLst>
                      <a:ext uri="{FF2B5EF4-FFF2-40B4-BE49-F238E27FC236}">
                        <a16:creationId xmlns:a16="http://schemas.microsoft.com/office/drawing/2014/main" id="{A38D9662-A41C-F341-B0A8-7FA74385B585}"/>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16" name="Group 15">
                  <a:extLst>
                    <a:ext uri="{FF2B5EF4-FFF2-40B4-BE49-F238E27FC236}">
                      <a16:creationId xmlns:a16="http://schemas.microsoft.com/office/drawing/2014/main" id="{7766F249-3A78-2745-9D61-7DFF2A8010FC}"/>
                    </a:ext>
                  </a:extLst>
                </p:cNvPr>
                <p:cNvGrpSpPr/>
                <p:nvPr/>
              </p:nvGrpSpPr>
              <p:grpSpPr>
                <a:xfrm>
                  <a:off x="11314195" y="4374263"/>
                  <a:ext cx="1520721" cy="422662"/>
                  <a:chOff x="11323386" y="2466127"/>
                  <a:chExt cx="1520721" cy="422662"/>
                </a:xfrm>
              </p:grpSpPr>
              <p:cxnSp>
                <p:nvCxnSpPr>
                  <p:cNvPr id="21" name="Straight Connector 20">
                    <a:extLst>
                      <a:ext uri="{FF2B5EF4-FFF2-40B4-BE49-F238E27FC236}">
                        <a16:creationId xmlns:a16="http://schemas.microsoft.com/office/drawing/2014/main" id="{9BD3242F-B907-7647-9179-0C1C9B9358F7}"/>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FF098CF-F0B5-D44C-8315-5DB707141CC9}"/>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23" name="TextBox 22">
                    <a:extLst>
                      <a:ext uri="{FF2B5EF4-FFF2-40B4-BE49-F238E27FC236}">
                        <a16:creationId xmlns:a16="http://schemas.microsoft.com/office/drawing/2014/main" id="{4D684F83-09AB-0A4E-9ACE-8859166B69A6}"/>
                      </a:ext>
                    </a:extLst>
                  </p:cNvPr>
                  <p:cNvSpPr txBox="1"/>
                  <p:nvPr/>
                </p:nvSpPr>
                <p:spPr>
                  <a:xfrm>
                    <a:off x="11453684" y="2611790"/>
                    <a:ext cx="1390423" cy="276999"/>
                  </a:xfrm>
                  <a:prstGeom prst="rect">
                    <a:avLst/>
                  </a:prstGeom>
                  <a:noFill/>
                </p:spPr>
                <p:txBody>
                  <a:bodyPr wrap="square" rtlCol="0">
                    <a:spAutoFit/>
                  </a:bodyPr>
                  <a:lstStyle/>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17" name="Group 16">
                  <a:extLst>
                    <a:ext uri="{FF2B5EF4-FFF2-40B4-BE49-F238E27FC236}">
                      <a16:creationId xmlns:a16="http://schemas.microsoft.com/office/drawing/2014/main" id="{1618F84B-8CDF-E743-BC1E-D71106CBD97A}"/>
                    </a:ext>
                  </a:extLst>
                </p:cNvPr>
                <p:cNvGrpSpPr/>
                <p:nvPr/>
              </p:nvGrpSpPr>
              <p:grpSpPr>
                <a:xfrm>
                  <a:off x="11323199" y="5160595"/>
                  <a:ext cx="1520721" cy="422662"/>
                  <a:chOff x="11323199" y="2912173"/>
                  <a:chExt cx="1520721" cy="422662"/>
                </a:xfrm>
              </p:grpSpPr>
              <p:cxnSp>
                <p:nvCxnSpPr>
                  <p:cNvPr id="18" name="Straight Connector 17">
                    <a:extLst>
                      <a:ext uri="{FF2B5EF4-FFF2-40B4-BE49-F238E27FC236}">
                        <a16:creationId xmlns:a16="http://schemas.microsoft.com/office/drawing/2014/main" id="{55F25990-FD42-B34F-9EC5-66B644486C9C}"/>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817810A-0A74-1146-83BC-3F42B8C32028}"/>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20" name="TextBox 19">
                    <a:extLst>
                      <a:ext uri="{FF2B5EF4-FFF2-40B4-BE49-F238E27FC236}">
                        <a16:creationId xmlns:a16="http://schemas.microsoft.com/office/drawing/2014/main" id="{EB79ADA3-E045-CF41-AAC3-F5EC6EE202E3}"/>
                      </a:ext>
                    </a:extLst>
                  </p:cNvPr>
                  <p:cNvSpPr txBox="1"/>
                  <p:nvPr/>
                </p:nvSpPr>
                <p:spPr>
                  <a:xfrm>
                    <a:off x="11453497" y="3057836"/>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105288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0.99792 " pathEditMode="relative" rAng="0" ptsTypes="AA">
                                      <p:cBhvr>
                                        <p:cTn id="6" dur="2000" fill="hold"/>
                                        <p:tgtEl>
                                          <p:spTgt spid="43"/>
                                        </p:tgtEl>
                                        <p:attrNameLst>
                                          <p:attrName>ppt_x</p:attrName>
                                          <p:attrName>ppt_y</p:attrName>
                                        </p:attrNameLst>
                                      </p:cBhvr>
                                      <p:rCtr x="0" y="-4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02F0D9-584D-DB49-98D3-3F1F0D17754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442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4D4128-1A43-7044-8EE7-0DF19B205E64}"/>
              </a:ext>
            </a:extLst>
          </p:cNvPr>
          <p:cNvGrpSpPr/>
          <p:nvPr/>
        </p:nvGrpSpPr>
        <p:grpSpPr>
          <a:xfrm>
            <a:off x="0" y="0"/>
            <a:ext cx="12843920" cy="13716000"/>
            <a:chOff x="0" y="0"/>
            <a:chExt cx="12843920" cy="13716000"/>
          </a:xfrm>
        </p:grpSpPr>
        <p:pic>
          <p:nvPicPr>
            <p:cNvPr id="11" name="Picture 10">
              <a:extLst>
                <a:ext uri="{FF2B5EF4-FFF2-40B4-BE49-F238E27FC236}">
                  <a16:creationId xmlns:a16="http://schemas.microsoft.com/office/drawing/2014/main" id="{C702F0D9-584D-DB49-98D3-3F1F0D177548}"/>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C430D4B6-98D0-4445-891E-7202CF8BB49F}"/>
                </a:ext>
              </a:extLst>
            </p:cNvPr>
            <p:cNvGrpSpPr/>
            <p:nvPr/>
          </p:nvGrpSpPr>
          <p:grpSpPr>
            <a:xfrm>
              <a:off x="0" y="6858000"/>
              <a:ext cx="12843920" cy="6858000"/>
              <a:chOff x="0" y="0"/>
              <a:chExt cx="12843920" cy="6858000"/>
            </a:xfrm>
          </p:grpSpPr>
          <p:pic>
            <p:nvPicPr>
              <p:cNvPr id="5" name="Picture 4">
                <a:extLst>
                  <a:ext uri="{FF2B5EF4-FFF2-40B4-BE49-F238E27FC236}">
                    <a16:creationId xmlns:a16="http://schemas.microsoft.com/office/drawing/2014/main" id="{18987D5E-05AD-C942-BAD6-61ACFC9483D7}"/>
                  </a:ext>
                </a:extLst>
              </p:cNvPr>
              <p:cNvPicPr>
                <a:picLocks noChangeAspect="1"/>
              </p:cNvPicPr>
              <p:nvPr/>
            </p:nvPicPr>
            <p:blipFill>
              <a:blip r:embed="rId3"/>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4A1E579B-1929-F741-8A4F-808296042752}"/>
                  </a:ext>
                </a:extLst>
              </p:cNvPr>
              <p:cNvGrpSpPr/>
              <p:nvPr/>
            </p:nvGrpSpPr>
            <p:grpSpPr>
              <a:xfrm>
                <a:off x="10763943" y="351753"/>
                <a:ext cx="2079977" cy="5305642"/>
                <a:chOff x="10763943" y="277615"/>
                <a:chExt cx="2079977" cy="5305642"/>
              </a:xfrm>
            </p:grpSpPr>
            <p:grpSp>
              <p:nvGrpSpPr>
                <p:cNvPr id="7" name="Group 6">
                  <a:extLst>
                    <a:ext uri="{FF2B5EF4-FFF2-40B4-BE49-F238E27FC236}">
                      <a16:creationId xmlns:a16="http://schemas.microsoft.com/office/drawing/2014/main" id="{D3915976-BDB2-354D-92B4-E574E8795436}"/>
                    </a:ext>
                  </a:extLst>
                </p:cNvPr>
                <p:cNvGrpSpPr/>
                <p:nvPr/>
              </p:nvGrpSpPr>
              <p:grpSpPr>
                <a:xfrm>
                  <a:off x="10763943" y="277615"/>
                  <a:ext cx="1428057" cy="626825"/>
                  <a:chOff x="10776473" y="223175"/>
                  <a:chExt cx="1428057" cy="626825"/>
                </a:xfrm>
              </p:grpSpPr>
              <p:cxnSp>
                <p:nvCxnSpPr>
                  <p:cNvPr id="33" name="Straight Connector 32">
                    <a:extLst>
                      <a:ext uri="{FF2B5EF4-FFF2-40B4-BE49-F238E27FC236}">
                        <a16:creationId xmlns:a16="http://schemas.microsoft.com/office/drawing/2014/main" id="{2AB3D43E-031B-1046-8FC9-D07B74119933}"/>
                      </a:ext>
                    </a:extLst>
                  </p:cNvPr>
                  <p:cNvCxnSpPr>
                    <a:cxnSpLocks/>
                  </p:cNvCxnSpPr>
                  <p:nvPr/>
                </p:nvCxnSpPr>
                <p:spPr>
                  <a:xfrm flipH="1">
                    <a:off x="11540133" y="39541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ABC156EC-E732-1647-92A1-040B6A9C7FB4}"/>
                      </a:ext>
                    </a:extLst>
                  </p:cNvPr>
                  <p:cNvSpPr txBox="1"/>
                  <p:nvPr/>
                </p:nvSpPr>
                <p:spPr>
                  <a:xfrm>
                    <a:off x="11323199" y="22317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1991 </a:t>
                    </a:r>
                  </a:p>
                </p:txBody>
              </p:sp>
              <p:sp>
                <p:nvSpPr>
                  <p:cNvPr id="35" name="TextBox 34">
                    <a:extLst>
                      <a:ext uri="{FF2B5EF4-FFF2-40B4-BE49-F238E27FC236}">
                        <a16:creationId xmlns:a16="http://schemas.microsoft.com/office/drawing/2014/main" id="{27577A85-5E79-CE48-8E37-4D9AD7CCE217}"/>
                      </a:ext>
                    </a:extLst>
                  </p:cNvPr>
                  <p:cNvSpPr txBox="1"/>
                  <p:nvPr/>
                </p:nvSpPr>
                <p:spPr>
                  <a:xfrm>
                    <a:off x="10776473" y="525261"/>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CRASH</a:t>
                    </a:r>
                  </a:p>
                </p:txBody>
              </p:sp>
              <p:cxnSp>
                <p:nvCxnSpPr>
                  <p:cNvPr id="36" name="Straight Connector 35">
                    <a:extLst>
                      <a:ext uri="{FF2B5EF4-FFF2-40B4-BE49-F238E27FC236}">
                        <a16:creationId xmlns:a16="http://schemas.microsoft.com/office/drawing/2014/main" id="{772C1689-1B82-2841-B85E-044B02A46CF2}"/>
                      </a:ext>
                    </a:extLst>
                  </p:cNvPr>
                  <p:cNvCxnSpPr>
                    <a:cxnSpLocks/>
                  </p:cNvCxnSpPr>
                  <p:nvPr/>
                </p:nvCxnSpPr>
                <p:spPr>
                  <a:xfrm flipH="1">
                    <a:off x="11878366" y="61483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4CB56A8-447A-154F-B25D-42B1B09FFCE5}"/>
                      </a:ext>
                    </a:extLst>
                  </p:cNvPr>
                  <p:cNvSpPr txBox="1"/>
                  <p:nvPr/>
                </p:nvSpPr>
                <p:spPr>
                  <a:xfrm>
                    <a:off x="10807840" y="665334"/>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IDENTITY POLITICS</a:t>
                    </a:r>
                  </a:p>
                </p:txBody>
              </p:sp>
              <p:cxnSp>
                <p:nvCxnSpPr>
                  <p:cNvPr id="38" name="Straight Connector 37">
                    <a:extLst>
                      <a:ext uri="{FF2B5EF4-FFF2-40B4-BE49-F238E27FC236}">
                        <a16:creationId xmlns:a16="http://schemas.microsoft.com/office/drawing/2014/main" id="{80ECD51E-80EE-AE4F-9266-2750C970A3EA}"/>
                      </a:ext>
                    </a:extLst>
                  </p:cNvPr>
                  <p:cNvCxnSpPr>
                    <a:cxnSpLocks/>
                  </p:cNvCxnSpPr>
                  <p:nvPr/>
                </p:nvCxnSpPr>
                <p:spPr>
                  <a:xfrm flipH="1">
                    <a:off x="11878366" y="75392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83BB4F56-8F9F-8E47-9559-6AE0BA6C2752}"/>
                    </a:ext>
                  </a:extLst>
                </p:cNvPr>
                <p:cNvGrpSpPr/>
                <p:nvPr/>
              </p:nvGrpSpPr>
              <p:grpSpPr>
                <a:xfrm>
                  <a:off x="11318301" y="1317754"/>
                  <a:ext cx="1516614" cy="422698"/>
                  <a:chOff x="11278693" y="863740"/>
                  <a:chExt cx="1516614" cy="422698"/>
                </a:xfrm>
              </p:grpSpPr>
              <p:cxnSp>
                <p:nvCxnSpPr>
                  <p:cNvPr id="30" name="Straight Connector 29">
                    <a:extLst>
                      <a:ext uri="{FF2B5EF4-FFF2-40B4-BE49-F238E27FC236}">
                        <a16:creationId xmlns:a16="http://schemas.microsoft.com/office/drawing/2014/main" id="{D0E19879-3470-3243-B8C3-6991CA4631AB}"/>
                      </a:ext>
                    </a:extLst>
                  </p:cNvPr>
                  <p:cNvCxnSpPr>
                    <a:cxnSpLocks/>
                  </p:cNvCxnSpPr>
                  <p:nvPr/>
                </p:nvCxnSpPr>
                <p:spPr>
                  <a:xfrm flipH="1">
                    <a:off x="11495626" y="103597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5A8CE61-D4E2-644A-A97B-DE6E301E3046}"/>
                      </a:ext>
                    </a:extLst>
                  </p:cNvPr>
                  <p:cNvSpPr txBox="1"/>
                  <p:nvPr/>
                </p:nvSpPr>
                <p:spPr>
                  <a:xfrm>
                    <a:off x="11278693" y="86374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1992 </a:t>
                    </a:r>
                  </a:p>
                </p:txBody>
              </p:sp>
              <p:sp>
                <p:nvSpPr>
                  <p:cNvPr id="32" name="TextBox 31">
                    <a:extLst>
                      <a:ext uri="{FF2B5EF4-FFF2-40B4-BE49-F238E27FC236}">
                        <a16:creationId xmlns:a16="http://schemas.microsoft.com/office/drawing/2014/main" id="{36672EA3-8D9C-0445-A20D-DA501CD3EC81}"/>
                      </a:ext>
                    </a:extLst>
                  </p:cNvPr>
                  <p:cNvSpPr txBox="1"/>
                  <p:nvPr/>
                </p:nvSpPr>
                <p:spPr>
                  <a:xfrm>
                    <a:off x="11404884" y="1009439"/>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SEXUAL IDENTITY</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CRISIS</a:t>
                    </a:r>
                  </a:p>
                </p:txBody>
              </p:sp>
            </p:grpSp>
            <p:grpSp>
              <p:nvGrpSpPr>
                <p:cNvPr id="9" name="Group 8">
                  <a:extLst>
                    <a:ext uri="{FF2B5EF4-FFF2-40B4-BE49-F238E27FC236}">
                      <a16:creationId xmlns:a16="http://schemas.microsoft.com/office/drawing/2014/main" id="{09F0AC81-242A-B34F-80C4-55A40728E7E1}"/>
                    </a:ext>
                  </a:extLst>
                </p:cNvPr>
                <p:cNvGrpSpPr/>
                <p:nvPr/>
              </p:nvGrpSpPr>
              <p:grpSpPr>
                <a:xfrm>
                  <a:off x="11323199" y="1984156"/>
                  <a:ext cx="1520721" cy="422662"/>
                  <a:chOff x="11314195" y="1203252"/>
                  <a:chExt cx="1520721" cy="422662"/>
                </a:xfrm>
              </p:grpSpPr>
              <p:cxnSp>
                <p:nvCxnSpPr>
                  <p:cNvPr id="27" name="Straight Connector 26">
                    <a:extLst>
                      <a:ext uri="{FF2B5EF4-FFF2-40B4-BE49-F238E27FC236}">
                        <a16:creationId xmlns:a16="http://schemas.microsoft.com/office/drawing/2014/main" id="{60D35567-1449-5743-A0BF-C14910977366}"/>
                      </a:ext>
                    </a:extLst>
                  </p:cNvPr>
                  <p:cNvCxnSpPr>
                    <a:cxnSpLocks/>
                  </p:cNvCxnSpPr>
                  <p:nvPr/>
                </p:nvCxnSpPr>
                <p:spPr>
                  <a:xfrm flipH="1">
                    <a:off x="11531129" y="1375490"/>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2CA8FFC1-408D-E049-B075-3AF003034A17}"/>
                      </a:ext>
                    </a:extLst>
                  </p:cNvPr>
                  <p:cNvSpPr txBox="1"/>
                  <p:nvPr/>
                </p:nvSpPr>
                <p:spPr>
                  <a:xfrm>
                    <a:off x="11314195" y="1203252"/>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1993 </a:t>
                    </a:r>
                  </a:p>
                </p:txBody>
              </p:sp>
              <p:sp>
                <p:nvSpPr>
                  <p:cNvPr id="29" name="TextBox 28">
                    <a:extLst>
                      <a:ext uri="{FF2B5EF4-FFF2-40B4-BE49-F238E27FC236}">
                        <a16:creationId xmlns:a16="http://schemas.microsoft.com/office/drawing/2014/main" id="{AB8D62D1-C3AE-CA45-9C2B-E6D538052ACB}"/>
                      </a:ext>
                    </a:extLst>
                  </p:cNvPr>
                  <p:cNvSpPr txBox="1"/>
                  <p:nvPr/>
                </p:nvSpPr>
                <p:spPr>
                  <a:xfrm>
                    <a:off x="11444493" y="1348915"/>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DEATH OF</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PANTINGS</a:t>
                    </a:r>
                  </a:p>
                </p:txBody>
              </p:sp>
            </p:grpSp>
            <p:grpSp>
              <p:nvGrpSpPr>
                <p:cNvPr id="10" name="Group 9">
                  <a:extLst>
                    <a:ext uri="{FF2B5EF4-FFF2-40B4-BE49-F238E27FC236}">
                      <a16:creationId xmlns:a16="http://schemas.microsoft.com/office/drawing/2014/main" id="{A49FB80F-E95D-944A-991F-D7F23741B9FD}"/>
                    </a:ext>
                  </a:extLst>
                </p:cNvPr>
                <p:cNvGrpSpPr/>
                <p:nvPr/>
              </p:nvGrpSpPr>
              <p:grpSpPr>
                <a:xfrm>
                  <a:off x="11323199" y="2850051"/>
                  <a:ext cx="1520721" cy="422662"/>
                  <a:chOff x="11314195" y="1628678"/>
                  <a:chExt cx="1520721" cy="422662"/>
                </a:xfrm>
              </p:grpSpPr>
              <p:cxnSp>
                <p:nvCxnSpPr>
                  <p:cNvPr id="24" name="Straight Connector 23">
                    <a:extLst>
                      <a:ext uri="{FF2B5EF4-FFF2-40B4-BE49-F238E27FC236}">
                        <a16:creationId xmlns:a16="http://schemas.microsoft.com/office/drawing/2014/main" id="{CDBFEA65-C1DB-0A41-8A9D-5B1E0FEE0651}"/>
                      </a:ext>
                    </a:extLst>
                  </p:cNvPr>
                  <p:cNvCxnSpPr>
                    <a:cxnSpLocks/>
                  </p:cNvCxnSpPr>
                  <p:nvPr/>
                </p:nvCxnSpPr>
                <p:spPr>
                  <a:xfrm flipH="1">
                    <a:off x="11531129" y="1800916"/>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76F5D145-D660-9E4E-9504-22689C8F6CEC}"/>
                      </a:ext>
                    </a:extLst>
                  </p:cNvPr>
                  <p:cNvSpPr txBox="1"/>
                  <p:nvPr/>
                </p:nvSpPr>
                <p:spPr>
                  <a:xfrm>
                    <a:off x="11314195" y="1628678"/>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1994 </a:t>
                    </a:r>
                  </a:p>
                </p:txBody>
              </p:sp>
              <p:sp>
                <p:nvSpPr>
                  <p:cNvPr id="26" name="TextBox 25">
                    <a:extLst>
                      <a:ext uri="{FF2B5EF4-FFF2-40B4-BE49-F238E27FC236}">
                        <a16:creationId xmlns:a16="http://schemas.microsoft.com/office/drawing/2014/main" id="{784D093C-04D2-8948-B2D4-B212A7820BE6}"/>
                      </a:ext>
                    </a:extLst>
                  </p:cNvPr>
                  <p:cNvSpPr txBox="1"/>
                  <p:nvPr/>
                </p:nvSpPr>
                <p:spPr>
                  <a:xfrm>
                    <a:off x="11444493" y="1774341"/>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SONY PS</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CONSOLE</a:t>
                    </a:r>
                  </a:p>
                </p:txBody>
              </p:sp>
            </p:grpSp>
            <p:grpSp>
              <p:nvGrpSpPr>
                <p:cNvPr id="12" name="Group 11">
                  <a:extLst>
                    <a:ext uri="{FF2B5EF4-FFF2-40B4-BE49-F238E27FC236}">
                      <a16:creationId xmlns:a16="http://schemas.microsoft.com/office/drawing/2014/main" id="{709B5327-E2EA-D74A-8CDD-E098511768F2}"/>
                    </a:ext>
                  </a:extLst>
                </p:cNvPr>
                <p:cNvGrpSpPr/>
                <p:nvPr/>
              </p:nvGrpSpPr>
              <p:grpSpPr>
                <a:xfrm>
                  <a:off x="11318301" y="3684664"/>
                  <a:ext cx="1520721" cy="330329"/>
                  <a:chOff x="11323199" y="2089281"/>
                  <a:chExt cx="1520721" cy="330329"/>
                </a:xfrm>
              </p:grpSpPr>
              <p:cxnSp>
                <p:nvCxnSpPr>
                  <p:cNvPr id="21" name="Straight Connector 20">
                    <a:extLst>
                      <a:ext uri="{FF2B5EF4-FFF2-40B4-BE49-F238E27FC236}">
                        <a16:creationId xmlns:a16="http://schemas.microsoft.com/office/drawing/2014/main" id="{F42926B2-A874-7F49-AAB4-9536DA86768F}"/>
                      </a:ext>
                    </a:extLst>
                  </p:cNvPr>
                  <p:cNvCxnSpPr>
                    <a:cxnSpLocks/>
                  </p:cNvCxnSpPr>
                  <p:nvPr/>
                </p:nvCxnSpPr>
                <p:spPr>
                  <a:xfrm flipH="1">
                    <a:off x="11540133" y="2261519"/>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B1B98E5-FEE1-D44D-8BBE-5636896B2CC8}"/>
                      </a:ext>
                    </a:extLst>
                  </p:cNvPr>
                  <p:cNvSpPr txBox="1"/>
                  <p:nvPr/>
                </p:nvSpPr>
                <p:spPr>
                  <a:xfrm>
                    <a:off x="11323199" y="2089281"/>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1995 </a:t>
                    </a:r>
                  </a:p>
                </p:txBody>
              </p:sp>
              <p:sp>
                <p:nvSpPr>
                  <p:cNvPr id="23" name="TextBox 22">
                    <a:extLst>
                      <a:ext uri="{FF2B5EF4-FFF2-40B4-BE49-F238E27FC236}">
                        <a16:creationId xmlns:a16="http://schemas.microsoft.com/office/drawing/2014/main" id="{3B03AF04-6B54-B447-AF95-B8104081DA26}"/>
                      </a:ext>
                    </a:extLst>
                  </p:cNvPr>
                  <p:cNvSpPr txBox="1"/>
                  <p:nvPr/>
                </p:nvSpPr>
                <p:spPr>
                  <a:xfrm>
                    <a:off x="11453497" y="2234944"/>
                    <a:ext cx="1390423" cy="184666"/>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SUBCULTURES</a:t>
                    </a:r>
                  </a:p>
                </p:txBody>
              </p:sp>
            </p:grpSp>
            <p:grpSp>
              <p:nvGrpSpPr>
                <p:cNvPr id="13" name="Group 12">
                  <a:extLst>
                    <a:ext uri="{FF2B5EF4-FFF2-40B4-BE49-F238E27FC236}">
                      <a16:creationId xmlns:a16="http://schemas.microsoft.com/office/drawing/2014/main" id="{BF265301-838F-BF4B-85FF-10282EE869D0}"/>
                    </a:ext>
                  </a:extLst>
                </p:cNvPr>
                <p:cNvGrpSpPr/>
                <p:nvPr/>
              </p:nvGrpSpPr>
              <p:grpSpPr>
                <a:xfrm>
                  <a:off x="11314195" y="4374263"/>
                  <a:ext cx="1520721" cy="422662"/>
                  <a:chOff x="11323386" y="2466127"/>
                  <a:chExt cx="1520721" cy="422662"/>
                </a:xfrm>
              </p:grpSpPr>
              <p:cxnSp>
                <p:nvCxnSpPr>
                  <p:cNvPr id="18" name="Straight Connector 17">
                    <a:extLst>
                      <a:ext uri="{FF2B5EF4-FFF2-40B4-BE49-F238E27FC236}">
                        <a16:creationId xmlns:a16="http://schemas.microsoft.com/office/drawing/2014/main" id="{E4002D82-2961-DF4D-9E0C-DDD76BB975F6}"/>
                      </a:ext>
                    </a:extLst>
                  </p:cNvPr>
                  <p:cNvCxnSpPr>
                    <a:cxnSpLocks/>
                  </p:cNvCxnSpPr>
                  <p:nvPr/>
                </p:nvCxnSpPr>
                <p:spPr>
                  <a:xfrm flipH="1">
                    <a:off x="11540320" y="263836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477CD5D-ACB6-5440-AE34-B22A2EF7AE08}"/>
                      </a:ext>
                    </a:extLst>
                  </p:cNvPr>
                  <p:cNvSpPr txBox="1"/>
                  <p:nvPr/>
                </p:nvSpPr>
                <p:spPr>
                  <a:xfrm>
                    <a:off x="11323386" y="246612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1997 </a:t>
                    </a:r>
                  </a:p>
                </p:txBody>
              </p:sp>
              <p:sp>
                <p:nvSpPr>
                  <p:cNvPr id="20" name="TextBox 19">
                    <a:extLst>
                      <a:ext uri="{FF2B5EF4-FFF2-40B4-BE49-F238E27FC236}">
                        <a16:creationId xmlns:a16="http://schemas.microsoft.com/office/drawing/2014/main" id="{82766DBE-3165-4A4E-B4DD-94CCBC22EDA3}"/>
                      </a:ext>
                    </a:extLst>
                  </p:cNvPr>
                  <p:cNvSpPr txBox="1"/>
                  <p:nvPr/>
                </p:nvSpPr>
                <p:spPr>
                  <a:xfrm>
                    <a:off x="11453684" y="2611790"/>
                    <a:ext cx="1390423" cy="276999"/>
                  </a:xfrm>
                  <a:prstGeom prst="rect">
                    <a:avLst/>
                  </a:prstGeom>
                  <a:noFill/>
                </p:spPr>
                <p:txBody>
                  <a:bodyPr wrap="square" rtlCol="0">
                    <a:spAutoFit/>
                  </a:bodyPr>
                  <a:lstStyle/>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RELATIONAL</a:t>
                    </a:r>
                  </a:p>
                  <a:p>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AESTHETICS</a:t>
                    </a:r>
                  </a:p>
                </p:txBody>
              </p:sp>
            </p:grpSp>
            <p:grpSp>
              <p:nvGrpSpPr>
                <p:cNvPr id="14" name="Group 13">
                  <a:extLst>
                    <a:ext uri="{FF2B5EF4-FFF2-40B4-BE49-F238E27FC236}">
                      <a16:creationId xmlns:a16="http://schemas.microsoft.com/office/drawing/2014/main" id="{375F6618-8F00-374C-A92E-196CCCB075FD}"/>
                    </a:ext>
                  </a:extLst>
                </p:cNvPr>
                <p:cNvGrpSpPr/>
                <p:nvPr/>
              </p:nvGrpSpPr>
              <p:grpSpPr>
                <a:xfrm>
                  <a:off x="11323199" y="5160595"/>
                  <a:ext cx="1520721" cy="422662"/>
                  <a:chOff x="11323199" y="2912173"/>
                  <a:chExt cx="1520721" cy="422662"/>
                </a:xfrm>
              </p:grpSpPr>
              <p:cxnSp>
                <p:nvCxnSpPr>
                  <p:cNvPr id="15" name="Straight Connector 14">
                    <a:extLst>
                      <a:ext uri="{FF2B5EF4-FFF2-40B4-BE49-F238E27FC236}">
                        <a16:creationId xmlns:a16="http://schemas.microsoft.com/office/drawing/2014/main" id="{F4D582D8-535E-8941-8535-8663DCED19E9}"/>
                      </a:ext>
                    </a:extLst>
                  </p:cNvPr>
                  <p:cNvCxnSpPr>
                    <a:cxnSpLocks/>
                  </p:cNvCxnSpPr>
                  <p:nvPr/>
                </p:nvCxnSpPr>
                <p:spPr>
                  <a:xfrm flipH="1">
                    <a:off x="11540133" y="308441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49A4299D-A04C-6B4F-9EA5-37B1B3A8DE3C}"/>
                      </a:ext>
                    </a:extLst>
                  </p:cNvPr>
                  <p:cNvSpPr txBox="1"/>
                  <p:nvPr/>
                </p:nvSpPr>
                <p:spPr>
                  <a:xfrm>
                    <a:off x="11323199" y="291217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1998 </a:t>
                    </a:r>
                  </a:p>
                </p:txBody>
              </p:sp>
              <p:sp>
                <p:nvSpPr>
                  <p:cNvPr id="17" name="TextBox 16">
                    <a:extLst>
                      <a:ext uri="{FF2B5EF4-FFF2-40B4-BE49-F238E27FC236}">
                        <a16:creationId xmlns:a16="http://schemas.microsoft.com/office/drawing/2014/main" id="{11FA9C48-69F7-194C-A98E-6E1BE99C4E29}"/>
                      </a:ext>
                    </a:extLst>
                  </p:cNvPr>
                  <p:cNvSpPr txBox="1"/>
                  <p:nvPr/>
                </p:nvSpPr>
                <p:spPr>
                  <a:xfrm>
                    <a:off x="11453497" y="3057836"/>
                    <a:ext cx="1390423" cy="276999"/>
                  </a:xfrm>
                  <a:prstGeom prst="rect">
                    <a:avLst/>
                  </a:prstGeom>
                  <a:noFill/>
                </p:spPr>
                <p:txBody>
                  <a:bodyPr wrap="square" rtlCol="0">
                    <a:spAutoFit/>
                  </a:bodyPr>
                  <a:lstStyle/>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CELEBRITY</a:t>
                    </a:r>
                  </a:p>
                  <a:p>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CULTURES</a:t>
                    </a:r>
                  </a:p>
                </p:txBody>
              </p:sp>
            </p:grpSp>
          </p:grpSp>
        </p:grpSp>
      </p:grpSp>
    </p:spTree>
    <p:extLst>
      <p:ext uri="{BB962C8B-B14F-4D97-AF65-F5344CB8AC3E}">
        <p14:creationId xmlns:p14="http://schemas.microsoft.com/office/powerpoint/2010/main" val="2503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0 L -2.70833E-6 -1 " pathEditMode="relative" rAng="0" ptsTypes="AA">
                                      <p:cBhvr>
                                        <p:cTn id="6" dur="2000" fill="hold"/>
                                        <p:tgtEl>
                                          <p:spTgt spid="2"/>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CAEE-1FB3-7649-B23C-BDE33676F2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81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6AC94-B866-F249-97A1-364521E1C26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07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D91BF-8B52-B346-BF45-0ACFB20B061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35B0AE-D87B-8342-9CBD-9FB59335E6A6}"/>
              </a:ext>
            </a:extLst>
          </p:cNvPr>
          <p:cNvSpPr/>
          <p:nvPr/>
        </p:nvSpPr>
        <p:spPr>
          <a:xfrm>
            <a:off x="0" y="0"/>
            <a:ext cx="12192000" cy="6858000"/>
          </a:xfrm>
          <a:prstGeom prst="rect">
            <a:avLst/>
          </a:prstGeom>
          <a:solidFill>
            <a:schemeClr val="dk1">
              <a:alpha val="45000"/>
            </a:schemeClr>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301FFF-928F-8842-AFE7-FC1A46D98A1C}"/>
              </a:ext>
            </a:extLst>
          </p:cNvPr>
          <p:cNvSpPr txBox="1"/>
          <p:nvPr/>
        </p:nvSpPr>
        <p:spPr>
          <a:xfrm>
            <a:off x="1026827" y="2971052"/>
            <a:ext cx="5177482" cy="400110"/>
          </a:xfrm>
          <a:prstGeom prst="rect">
            <a:avLst/>
          </a:prstGeom>
          <a:noFill/>
        </p:spPr>
        <p:txBody>
          <a:bodyPr wrap="square" rtlCol="0">
            <a:spAutoFi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Sources</a:t>
            </a:r>
          </a:p>
        </p:txBody>
      </p:sp>
      <p:sp>
        <p:nvSpPr>
          <p:cNvPr id="10" name="Rectangle 9">
            <a:extLst>
              <a:ext uri="{FF2B5EF4-FFF2-40B4-BE49-F238E27FC236}">
                <a16:creationId xmlns:a16="http://schemas.microsoft.com/office/drawing/2014/main" id="{5B795FED-D804-D041-8E94-C82571981363}"/>
              </a:ext>
            </a:extLst>
          </p:cNvPr>
          <p:cNvSpPr/>
          <p:nvPr/>
        </p:nvSpPr>
        <p:spPr>
          <a:xfrm>
            <a:off x="1116768" y="3398271"/>
            <a:ext cx="101933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7C8F635-D72D-C648-B323-6E4400DEEDB5}"/>
              </a:ext>
            </a:extLst>
          </p:cNvPr>
          <p:cNvSpPr txBox="1"/>
          <p:nvPr/>
        </p:nvSpPr>
        <p:spPr>
          <a:xfrm>
            <a:off x="2518349" y="1653447"/>
            <a:ext cx="9196464" cy="3785652"/>
          </a:xfrm>
          <a:prstGeom prst="rect">
            <a:avLst/>
          </a:prstGeom>
          <a:noFill/>
        </p:spPr>
        <p:txBody>
          <a:bodyPr wrap="square" rtlCol="0">
            <a:spAutoFit/>
          </a:bodyPr>
          <a:lstStyle/>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1980-1990:</a:t>
            </a: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WIRED https://www.wired.com/2012/12/the-decades-that-invented-the-future-part-8-1981-1990/</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FontTx/>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THE NEW YORK TIMEShttps://www.nytimes.com/1990/12/16/business/the-art-boom-is-it-over-or-is-this-just-a-correction.html</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FontTx/>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3DINSIDER https://3dinsider.com/3d-printing-history/</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6">
                  <a:extLst>
                    <a:ext uri="{A12FA001-AC4F-418D-AE19-62706E023703}">
                      <ahyp:hlinkClr xmlns:ahyp="http://schemas.microsoft.com/office/drawing/2018/hyperlinkcolor" val="tx"/>
                    </a:ext>
                  </a:extLst>
                </a:hlinkClick>
              </a:rPr>
              <a:t>ADAGE https://adage.com/article/adage-encyclopedia/mtv-influence/99328/</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7">
                  <a:extLst>
                    <a:ext uri="{A12FA001-AC4F-418D-AE19-62706E023703}">
                      <ahyp:hlinkClr xmlns:ahyp="http://schemas.microsoft.com/office/drawing/2018/hyperlinkcolor" val="tx"/>
                    </a:ext>
                  </a:extLst>
                </a:hlinkClick>
              </a:rPr>
              <a:t>THE ART STORY https://www.theartstory.org/movement-neo-expressionism.htm</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8">
                  <a:extLst>
                    <a:ext uri="{A12FA001-AC4F-418D-AE19-62706E023703}">
                      <ahyp:hlinkClr xmlns:ahyp="http://schemas.microsoft.com/office/drawing/2018/hyperlinkcolor" val="tx"/>
                    </a:ext>
                  </a:extLst>
                </a:hlinkClick>
              </a:rPr>
              <a:t>1983 TIMELINES https://1983timeline.wordpress.com/2013/10/06/art-movements-of-the-1980s/</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9">
                  <a:extLst>
                    <a:ext uri="{A12FA001-AC4F-418D-AE19-62706E023703}">
                      <ahyp:hlinkClr xmlns:ahyp="http://schemas.microsoft.com/office/drawing/2018/hyperlinkcolor" val="tx"/>
                    </a:ext>
                  </a:extLst>
                </a:hlinkClick>
              </a:rPr>
              <a:t>HISTORY GRAPHIC DESIGN http://www.historygraphicdesign.com/the-age-of-information/postmodern-design/792-memphis</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rPr>
              <a:t>THE ARTIST https://the-</a:t>
            </a:r>
            <a:r>
              <a:rPr lang="en-US" sz="1200" dirty="0" err="1">
                <a:solidFill>
                  <a:schemeClr val="bg1"/>
                </a:solidFill>
                <a:latin typeface="Futura Medium" panose="020B0602020204020303" pitchFamily="34" charset="-79"/>
                <a:cs typeface="Futura Medium" panose="020B0602020204020303" pitchFamily="34" charset="-79"/>
              </a:rPr>
              <a:t>artists.org</a:t>
            </a:r>
            <a:r>
              <a:rPr lang="en-US" sz="1200" dirty="0">
                <a:solidFill>
                  <a:schemeClr val="bg1"/>
                </a:solidFill>
                <a:latin typeface="Futura Medium" panose="020B0602020204020303" pitchFamily="34" charset="-79"/>
                <a:cs typeface="Futura Medium" panose="020B0602020204020303" pitchFamily="34" charset="-79"/>
              </a:rPr>
              <a:t>/neo-conceptualism/</a:t>
            </a:r>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1990-2000:</a:t>
            </a: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10">
                  <a:extLst>
                    <a:ext uri="{A12FA001-AC4F-418D-AE19-62706E023703}">
                      <ahyp:hlinkClr xmlns:ahyp="http://schemas.microsoft.com/office/drawing/2018/hyperlinkcolor" val="tx"/>
                    </a:ext>
                  </a:extLst>
                </a:hlinkClick>
              </a:rPr>
              <a:t>DESIGN.TUTSPLUS.COM https://design.tutsplus.com/articles/10-decades-of-design--cms-29370</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11">
                  <a:extLst>
                    <a:ext uri="{A12FA001-AC4F-418D-AE19-62706E023703}">
                      <ahyp:hlinkClr xmlns:ahyp="http://schemas.microsoft.com/office/drawing/2018/hyperlinkcolor" val="tx"/>
                    </a:ext>
                  </a:extLst>
                </a:hlinkClick>
              </a:rPr>
              <a:t>BBC http://www.bbc.com/culture/story/20150205-the-1990s-never-ended</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12">
                  <a:extLst>
                    <a:ext uri="{A12FA001-AC4F-418D-AE19-62706E023703}">
                      <ahyp:hlinkClr xmlns:ahyp="http://schemas.microsoft.com/office/drawing/2018/hyperlinkcolor" val="tx"/>
                    </a:ext>
                  </a:extLst>
                </a:hlinkClick>
              </a:rPr>
              <a:t>ARTSPACE https://www.artspace.com/magazine/art_101/art_market/the_art_world_in_the_90s-5912</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rPr>
              <a:t>ACTUPNY http://</a:t>
            </a:r>
            <a:r>
              <a:rPr lang="en-US" sz="1200" dirty="0" err="1">
                <a:solidFill>
                  <a:schemeClr val="bg1"/>
                </a:solidFill>
                <a:latin typeface="Futura Medium" panose="020B0602020204020303" pitchFamily="34" charset="-79"/>
                <a:cs typeface="Futura Medium" panose="020B0602020204020303" pitchFamily="34" charset="-79"/>
              </a:rPr>
              <a:t>www.actupny.org</a:t>
            </a:r>
            <a:r>
              <a:rPr lang="en-US" sz="1200" dirty="0">
                <a:solidFill>
                  <a:schemeClr val="bg1"/>
                </a:solidFill>
                <a:latin typeface="Futura Medium" panose="020B0602020204020303" pitchFamily="34" charset="-79"/>
                <a:cs typeface="Futura Medium" panose="020B0602020204020303" pitchFamily="34" charset="-79"/>
              </a:rPr>
              <a:t>/reports/</a:t>
            </a:r>
            <a:r>
              <a:rPr lang="en-US" sz="1200" dirty="0" err="1">
                <a:solidFill>
                  <a:schemeClr val="bg1"/>
                </a:solidFill>
                <a:latin typeface="Futura Medium" panose="020B0602020204020303" pitchFamily="34" charset="-79"/>
                <a:cs typeface="Futura Medium" panose="020B0602020204020303" pitchFamily="34" charset="-79"/>
              </a:rPr>
              <a:t>silencedeath.html</a:t>
            </a:r>
            <a:r>
              <a:rPr lang="en-US" sz="1200" dirty="0">
                <a:solidFill>
                  <a:schemeClr val="bg1"/>
                </a:solidFill>
                <a:latin typeface="Futura Medium" panose="020B0602020204020303" pitchFamily="34" charset="-79"/>
                <a:cs typeface="Futura Medium" panose="020B0602020204020303" pitchFamily="34" charset="-79"/>
              </a:rPr>
              <a:t> </a:t>
            </a: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13">
                  <a:extLst>
                    <a:ext uri="{A12FA001-AC4F-418D-AE19-62706E023703}">
                      <ahyp:hlinkClr xmlns:ahyp="http://schemas.microsoft.com/office/drawing/2018/hyperlinkcolor" val="tx"/>
                    </a:ext>
                  </a:extLst>
                </a:hlinkClick>
              </a:rPr>
              <a:t>MOMARDI http://momardi.com/the-uncanny-and-ida-applebroog-at-hauser-wirth/</a:t>
            </a:r>
            <a:endParaRPr lang="en-US" sz="1200" dirty="0">
              <a:solidFill>
                <a:schemeClr val="bg1"/>
              </a:solidFill>
              <a:latin typeface="Futura Medium" panose="020B0602020204020303" pitchFamily="34" charset="-79"/>
              <a:cs typeface="Futura Medium" panose="020B0602020204020303" pitchFamily="34" charset="-79"/>
            </a:endParaRPr>
          </a:p>
          <a:p>
            <a:pPr marL="228600" indent="-228600">
              <a:buAutoNum type="arabicParenR"/>
            </a:pPr>
            <a:r>
              <a:rPr lang="en-US" sz="1200" dirty="0">
                <a:solidFill>
                  <a:schemeClr val="bg1"/>
                </a:solidFill>
                <a:latin typeface="Futura Medium" panose="020B0602020204020303" pitchFamily="34" charset="-79"/>
                <a:cs typeface="Futura Medium" panose="020B0602020204020303" pitchFamily="34" charset="-79"/>
                <a:hlinkClick r:id="rId14">
                  <a:extLst>
                    <a:ext uri="{A12FA001-AC4F-418D-AE19-62706E023703}">
                      <ahyp:hlinkClr xmlns:ahyp="http://schemas.microsoft.com/office/drawing/2018/hyperlinkcolor" val="tx"/>
                    </a:ext>
                  </a:extLst>
                </a:hlinkClick>
              </a:rPr>
              <a:t>WIRED https://www.wired.com/2013/01/the-decades-that-invented-the-future-part-10-1991-2000/</a:t>
            </a:r>
            <a:endParaRPr lang="en-US" sz="1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208687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D91BF-8B52-B346-BF45-0ACFB20B061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35B0AE-D87B-8342-9CBD-9FB59335E6A6}"/>
              </a:ext>
            </a:extLst>
          </p:cNvPr>
          <p:cNvSpPr/>
          <p:nvPr/>
        </p:nvSpPr>
        <p:spPr>
          <a:xfrm>
            <a:off x="0" y="0"/>
            <a:ext cx="12192000" cy="6858000"/>
          </a:xfrm>
          <a:prstGeom prst="rect">
            <a:avLst/>
          </a:prstGeom>
          <a:solidFill>
            <a:schemeClr val="dk1">
              <a:alpha val="45000"/>
            </a:schemeClr>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1F40E7-5CD2-CC41-85B1-B4B35A3ACA78}"/>
              </a:ext>
            </a:extLst>
          </p:cNvPr>
          <p:cNvSpPr txBox="1"/>
          <p:nvPr/>
        </p:nvSpPr>
        <p:spPr>
          <a:xfrm>
            <a:off x="6063523" y="2467170"/>
            <a:ext cx="5177482" cy="2123658"/>
          </a:xfrm>
          <a:prstGeom prst="rect">
            <a:avLst/>
          </a:prstGeom>
          <a:noFill/>
        </p:spPr>
        <p:txBody>
          <a:bodyPr wrap="square" rtlCol="0">
            <a:spAutoFit/>
          </a:bodyPr>
          <a:lstStyle/>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Belinda Chang</a:t>
            </a:r>
          </a:p>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research(1990-2000), present</a:t>
            </a: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r>
              <a:rPr lang="en-US" sz="1200" dirty="0" err="1">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Haena</a:t>
            </a:r>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 Lee</a:t>
            </a:r>
          </a:p>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design(1980-1990), present</a:t>
            </a: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Ming-Hui Lin</a:t>
            </a:r>
          </a:p>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design(1990-2000), present</a:t>
            </a:r>
          </a:p>
          <a:p>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r>
              <a:rPr lang="en-US" sz="1200" dirty="0" err="1">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Senjal</a:t>
            </a:r>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 </a:t>
            </a:r>
            <a:r>
              <a:rPr lang="en-US" sz="1200" dirty="0" err="1">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Pandharpatte</a:t>
            </a:r>
            <a:endPar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endParaRPr>
          </a:p>
          <a:p>
            <a:r>
              <a:rPr lang="en-US" sz="12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research(1980-1990), present</a:t>
            </a:r>
          </a:p>
        </p:txBody>
      </p:sp>
      <p:sp>
        <p:nvSpPr>
          <p:cNvPr id="8" name="TextBox 7">
            <a:extLst>
              <a:ext uri="{FF2B5EF4-FFF2-40B4-BE49-F238E27FC236}">
                <a16:creationId xmlns:a16="http://schemas.microsoft.com/office/drawing/2014/main" id="{6F76E766-2B7D-9B43-95F2-B0A1AEA40A7D}"/>
              </a:ext>
            </a:extLst>
          </p:cNvPr>
          <p:cNvSpPr txBox="1"/>
          <p:nvPr/>
        </p:nvSpPr>
        <p:spPr>
          <a:xfrm>
            <a:off x="4054840" y="3104381"/>
            <a:ext cx="5177482" cy="707886"/>
          </a:xfrm>
          <a:prstGeom prst="rect">
            <a:avLst/>
          </a:prstGeom>
          <a:noFill/>
        </p:spPr>
        <p:txBody>
          <a:bodyPr wrap="square" rtlCol="0">
            <a:spAutoFi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Credit</a:t>
            </a:r>
          </a:p>
          <a:p>
            <a:endPar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82219CBB-37A0-4E44-A591-317CDB0BC574}"/>
              </a:ext>
            </a:extLst>
          </p:cNvPr>
          <p:cNvSpPr/>
          <p:nvPr/>
        </p:nvSpPr>
        <p:spPr>
          <a:xfrm>
            <a:off x="4144781" y="3531600"/>
            <a:ext cx="101933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608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6834-1666-6347-A18E-18BA4D4067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887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F33A7CE-C9AD-D34E-8BC5-680861744759}"/>
              </a:ext>
            </a:extLst>
          </p:cNvPr>
          <p:cNvCxnSpPr>
            <a:cxnSpLocks/>
          </p:cNvCxnSpPr>
          <p:nvPr/>
        </p:nvCxnSpPr>
        <p:spPr>
          <a:xfrm flipH="1">
            <a:off x="11527604" y="7382521"/>
            <a:ext cx="66439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3089A35-9BC8-3347-9DDD-EAF84591B88F}"/>
              </a:ext>
            </a:extLst>
          </p:cNvPr>
          <p:cNvCxnSpPr>
            <a:cxnSpLocks/>
          </p:cNvCxnSpPr>
          <p:nvPr/>
        </p:nvCxnSpPr>
        <p:spPr>
          <a:xfrm flipH="1">
            <a:off x="11825555" y="7752389"/>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6B26271-D40E-7042-A665-27DD9AC1A63B}"/>
              </a:ext>
            </a:extLst>
          </p:cNvPr>
          <p:cNvSpPr txBox="1"/>
          <p:nvPr/>
        </p:nvSpPr>
        <p:spPr>
          <a:xfrm>
            <a:off x="11527604" y="7083598"/>
            <a:ext cx="664396" cy="279797"/>
          </a:xfrm>
          <a:prstGeom prst="rect">
            <a:avLst/>
          </a:prstGeom>
          <a:noFill/>
        </p:spPr>
        <p:txBody>
          <a:bodyPr wrap="square" rtlCol="0">
            <a:spAutoFit/>
          </a:bodyPr>
          <a:lstStyle/>
          <a:p>
            <a:pPr algn="ct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Intro</a:t>
            </a:r>
          </a:p>
        </p:txBody>
      </p:sp>
      <p:cxnSp>
        <p:nvCxnSpPr>
          <p:cNvPr id="8" name="Straight Connector 7">
            <a:extLst>
              <a:ext uri="{FF2B5EF4-FFF2-40B4-BE49-F238E27FC236}">
                <a16:creationId xmlns:a16="http://schemas.microsoft.com/office/drawing/2014/main" id="{8940B3CD-8DEE-4C4E-886F-D6BBF1981450}"/>
              </a:ext>
            </a:extLst>
          </p:cNvPr>
          <p:cNvCxnSpPr>
            <a:cxnSpLocks/>
          </p:cNvCxnSpPr>
          <p:nvPr/>
        </p:nvCxnSpPr>
        <p:spPr>
          <a:xfrm flipH="1">
            <a:off x="11825555" y="8111984"/>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B85B59A-04AE-B54A-B6BA-9B39F4BBE454}"/>
              </a:ext>
            </a:extLst>
          </p:cNvPr>
          <p:cNvCxnSpPr>
            <a:cxnSpLocks/>
          </p:cNvCxnSpPr>
          <p:nvPr/>
        </p:nvCxnSpPr>
        <p:spPr>
          <a:xfrm flipH="1">
            <a:off x="11825555" y="8471580"/>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833320E-B5D0-7941-9A2B-50715ED6D513}"/>
              </a:ext>
            </a:extLst>
          </p:cNvPr>
          <p:cNvCxnSpPr>
            <a:cxnSpLocks/>
          </p:cNvCxnSpPr>
          <p:nvPr/>
        </p:nvCxnSpPr>
        <p:spPr>
          <a:xfrm flipH="1">
            <a:off x="11825555" y="8831175"/>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E1234D6-B912-6D4F-A878-A2BB15C87457}"/>
              </a:ext>
            </a:extLst>
          </p:cNvPr>
          <p:cNvCxnSpPr>
            <a:cxnSpLocks/>
          </p:cNvCxnSpPr>
          <p:nvPr/>
        </p:nvCxnSpPr>
        <p:spPr>
          <a:xfrm flipH="1">
            <a:off x="11825555" y="9201044"/>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B85A67F-04C4-6F4A-B60F-E5A24DA9693D}"/>
              </a:ext>
            </a:extLst>
          </p:cNvPr>
          <p:cNvCxnSpPr>
            <a:cxnSpLocks/>
          </p:cNvCxnSpPr>
          <p:nvPr/>
        </p:nvCxnSpPr>
        <p:spPr>
          <a:xfrm flipH="1">
            <a:off x="11825555" y="9560639"/>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FC330B73-9293-F84A-A930-E613D126723A}"/>
              </a:ext>
            </a:extLst>
          </p:cNvPr>
          <p:cNvCxnSpPr>
            <a:cxnSpLocks/>
          </p:cNvCxnSpPr>
          <p:nvPr/>
        </p:nvCxnSpPr>
        <p:spPr>
          <a:xfrm flipH="1">
            <a:off x="11825555" y="9920235"/>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341CFDF-0D72-854D-9C24-7D9B695D9E70}"/>
              </a:ext>
            </a:extLst>
          </p:cNvPr>
          <p:cNvCxnSpPr>
            <a:cxnSpLocks/>
          </p:cNvCxnSpPr>
          <p:nvPr/>
        </p:nvCxnSpPr>
        <p:spPr>
          <a:xfrm flipH="1">
            <a:off x="11825555" y="10279830"/>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192DEC5-4F7E-DF46-A9FF-0648459C9628}"/>
              </a:ext>
            </a:extLst>
          </p:cNvPr>
          <p:cNvCxnSpPr>
            <a:cxnSpLocks/>
          </p:cNvCxnSpPr>
          <p:nvPr/>
        </p:nvCxnSpPr>
        <p:spPr>
          <a:xfrm flipH="1">
            <a:off x="11825555" y="10618878"/>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70395A5-8DEB-D04F-9EE3-C0940594A91D}"/>
              </a:ext>
            </a:extLst>
          </p:cNvPr>
          <p:cNvCxnSpPr>
            <a:cxnSpLocks/>
          </p:cNvCxnSpPr>
          <p:nvPr/>
        </p:nvCxnSpPr>
        <p:spPr>
          <a:xfrm flipH="1">
            <a:off x="11825555" y="10978473"/>
            <a:ext cx="36644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78255889-FADE-EC4F-97FA-97DEB345DF78}"/>
              </a:ext>
            </a:extLst>
          </p:cNvPr>
          <p:cNvGrpSpPr/>
          <p:nvPr/>
        </p:nvGrpSpPr>
        <p:grpSpPr>
          <a:xfrm>
            <a:off x="0" y="0"/>
            <a:ext cx="12508029" cy="13716539"/>
            <a:chOff x="0" y="0"/>
            <a:chExt cx="12508029" cy="13716539"/>
          </a:xfrm>
        </p:grpSpPr>
        <p:pic>
          <p:nvPicPr>
            <p:cNvPr id="3" name="Picture 2">
              <a:extLst>
                <a:ext uri="{FF2B5EF4-FFF2-40B4-BE49-F238E27FC236}">
                  <a16:creationId xmlns:a16="http://schemas.microsoft.com/office/drawing/2014/main" id="{7FE3CAEE-1FB3-7649-B23C-BDE33676F201}"/>
                </a:ext>
              </a:extLst>
            </p:cNvPr>
            <p:cNvPicPr>
              <a:picLocks noChangeAspect="1"/>
            </p:cNvPicPr>
            <p:nvPr/>
          </p:nvPicPr>
          <p:blipFill>
            <a:blip r:embed="rId2"/>
            <a:stretch>
              <a:fillRect/>
            </a:stretch>
          </p:blipFill>
          <p:spPr>
            <a:xfrm>
              <a:off x="0" y="0"/>
              <a:ext cx="12192000" cy="6858000"/>
            </a:xfrm>
            <a:prstGeom prst="rect">
              <a:avLst/>
            </a:prstGeom>
          </p:spPr>
        </p:pic>
        <p:grpSp>
          <p:nvGrpSpPr>
            <p:cNvPr id="63" name="Group 62">
              <a:extLst>
                <a:ext uri="{FF2B5EF4-FFF2-40B4-BE49-F238E27FC236}">
                  <a16:creationId xmlns:a16="http://schemas.microsoft.com/office/drawing/2014/main" id="{415B0790-5281-FF48-8C44-59E5DA797155}"/>
                </a:ext>
              </a:extLst>
            </p:cNvPr>
            <p:cNvGrpSpPr/>
            <p:nvPr/>
          </p:nvGrpSpPr>
          <p:grpSpPr>
            <a:xfrm>
              <a:off x="0" y="6858539"/>
              <a:ext cx="12508029" cy="6858000"/>
              <a:chOff x="0" y="6858539"/>
              <a:chExt cx="12508029" cy="6858000"/>
            </a:xfrm>
          </p:grpSpPr>
          <p:pic>
            <p:nvPicPr>
              <p:cNvPr id="17" name="Picture 16">
                <a:extLst>
                  <a:ext uri="{FF2B5EF4-FFF2-40B4-BE49-F238E27FC236}">
                    <a16:creationId xmlns:a16="http://schemas.microsoft.com/office/drawing/2014/main" id="{C10FA533-9FAE-1B4C-B880-77AB8AF39851}"/>
                  </a:ext>
                </a:extLst>
              </p:cNvPr>
              <p:cNvPicPr>
                <a:picLocks noChangeAspect="1"/>
              </p:cNvPicPr>
              <p:nvPr/>
            </p:nvPicPr>
            <p:blipFill>
              <a:blip r:embed="rId3"/>
              <a:stretch>
                <a:fillRect/>
              </a:stretch>
            </p:blipFill>
            <p:spPr>
              <a:xfrm>
                <a:off x="0" y="6858539"/>
                <a:ext cx="12192000" cy="6858000"/>
              </a:xfrm>
              <a:prstGeom prst="rect">
                <a:avLst/>
              </a:prstGeom>
            </p:spPr>
          </p:pic>
          <p:grpSp>
            <p:nvGrpSpPr>
              <p:cNvPr id="62" name="Group 61">
                <a:extLst>
                  <a:ext uri="{FF2B5EF4-FFF2-40B4-BE49-F238E27FC236}">
                    <a16:creationId xmlns:a16="http://schemas.microsoft.com/office/drawing/2014/main" id="{881A204A-97B8-A24E-B6D3-8D6B3E8B2B14}"/>
                  </a:ext>
                </a:extLst>
              </p:cNvPr>
              <p:cNvGrpSpPr/>
              <p:nvPr/>
            </p:nvGrpSpPr>
            <p:grpSpPr>
              <a:xfrm>
                <a:off x="10634516" y="7212194"/>
                <a:ext cx="1873513" cy="5286748"/>
                <a:chOff x="10634516" y="7212194"/>
                <a:chExt cx="1873513" cy="5286748"/>
              </a:xfrm>
            </p:grpSpPr>
            <p:grpSp>
              <p:nvGrpSpPr>
                <p:cNvPr id="18" name="Group 17">
                  <a:extLst>
                    <a:ext uri="{FF2B5EF4-FFF2-40B4-BE49-F238E27FC236}">
                      <a16:creationId xmlns:a16="http://schemas.microsoft.com/office/drawing/2014/main" id="{B347A013-E922-8F4A-97D1-2AAD75244F63}"/>
                    </a:ext>
                  </a:extLst>
                </p:cNvPr>
                <p:cNvGrpSpPr/>
                <p:nvPr/>
              </p:nvGrpSpPr>
              <p:grpSpPr>
                <a:xfrm>
                  <a:off x="10730607" y="7212194"/>
                  <a:ext cx="1467178" cy="808185"/>
                  <a:chOff x="10724823" y="7209744"/>
                  <a:chExt cx="1467178" cy="808185"/>
                </a:xfrm>
              </p:grpSpPr>
              <p:sp>
                <p:nvSpPr>
                  <p:cNvPr id="53" name="TextBox 52">
                    <a:extLst>
                      <a:ext uri="{FF2B5EF4-FFF2-40B4-BE49-F238E27FC236}">
                        <a16:creationId xmlns:a16="http://schemas.microsoft.com/office/drawing/2014/main" id="{E8729271-8C4F-7E41-9DBB-047D9D44F860}"/>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54" name="Group 53">
                    <a:extLst>
                      <a:ext uri="{FF2B5EF4-FFF2-40B4-BE49-F238E27FC236}">
                        <a16:creationId xmlns:a16="http://schemas.microsoft.com/office/drawing/2014/main" id="{A5972187-A780-8249-8B0E-9033D19A82CA}"/>
                      </a:ext>
                    </a:extLst>
                  </p:cNvPr>
                  <p:cNvGrpSpPr/>
                  <p:nvPr/>
                </p:nvGrpSpPr>
                <p:grpSpPr>
                  <a:xfrm>
                    <a:off x="10724823" y="7381982"/>
                    <a:ext cx="1467178" cy="635947"/>
                    <a:chOff x="10724823" y="523982"/>
                    <a:chExt cx="1467178" cy="635947"/>
                  </a:xfrm>
                </p:grpSpPr>
                <p:cxnSp>
                  <p:nvCxnSpPr>
                    <p:cNvPr id="55" name="Straight Connector 54">
                      <a:extLst>
                        <a:ext uri="{FF2B5EF4-FFF2-40B4-BE49-F238E27FC236}">
                          <a16:creationId xmlns:a16="http://schemas.microsoft.com/office/drawing/2014/main" id="{A88ED4AD-EE51-694E-8A6E-6C0225519933}"/>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3C863BE5-7EBA-6745-AA07-A00A9347DCC3}"/>
                        </a:ext>
                      </a:extLst>
                    </p:cNvPr>
                    <p:cNvCxnSpPr>
                      <a:cxnSpLocks/>
                    </p:cNvCxnSpPr>
                    <p:nvPr/>
                  </p:nvCxnSpPr>
                  <p:spPr>
                    <a:xfrm flipH="1">
                      <a:off x="11868900" y="899998"/>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21EAF100-D3C3-404B-B730-ED9E549111A8}"/>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8" name="TextBox 57">
                      <a:extLst>
                        <a:ext uri="{FF2B5EF4-FFF2-40B4-BE49-F238E27FC236}">
                          <a16:creationId xmlns:a16="http://schemas.microsoft.com/office/drawing/2014/main" id="{805250B8-D64D-F342-949B-65D4B2A23B4E}"/>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59" name="Straight Connector 58">
                      <a:extLst>
                        <a:ext uri="{FF2B5EF4-FFF2-40B4-BE49-F238E27FC236}">
                          <a16:creationId xmlns:a16="http://schemas.microsoft.com/office/drawing/2014/main" id="{DF65BF55-7B74-0E44-9D59-00D781760E2F}"/>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277AE52-6EE5-DF42-A836-143CBF183946}"/>
                        </a:ext>
                      </a:extLst>
                    </p:cNvPr>
                    <p:cNvCxnSpPr>
                      <a:cxnSpLocks/>
                    </p:cNvCxnSpPr>
                    <p:nvPr/>
                  </p:nvCxnSpPr>
                  <p:spPr>
                    <a:xfrm flipH="1">
                      <a:off x="11868900" y="1064505"/>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3091A340-2E8C-3C4C-BC1E-C30A6EAE4A82}"/>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19" name="Group 18">
                  <a:extLst>
                    <a:ext uri="{FF2B5EF4-FFF2-40B4-BE49-F238E27FC236}">
                      <a16:creationId xmlns:a16="http://schemas.microsoft.com/office/drawing/2014/main" id="{DBD062B4-4013-C847-A03B-FC1C193682B0}"/>
                    </a:ext>
                  </a:extLst>
                </p:cNvPr>
                <p:cNvGrpSpPr/>
                <p:nvPr/>
              </p:nvGrpSpPr>
              <p:grpSpPr>
                <a:xfrm>
                  <a:off x="10634516" y="8250328"/>
                  <a:ext cx="1582604" cy="950716"/>
                  <a:chOff x="10621004" y="1223256"/>
                  <a:chExt cx="1582604" cy="950716"/>
                </a:xfrm>
              </p:grpSpPr>
              <p:sp>
                <p:nvSpPr>
                  <p:cNvPr id="42" name="TextBox 41">
                    <a:extLst>
                      <a:ext uri="{FF2B5EF4-FFF2-40B4-BE49-F238E27FC236}">
                        <a16:creationId xmlns:a16="http://schemas.microsoft.com/office/drawing/2014/main" id="{99818B70-C2EE-4A47-811F-6135AA82519A}"/>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3" name="Group 42">
                    <a:extLst>
                      <a:ext uri="{FF2B5EF4-FFF2-40B4-BE49-F238E27FC236}">
                        <a16:creationId xmlns:a16="http://schemas.microsoft.com/office/drawing/2014/main" id="{E00DCDFE-6F59-9F41-B994-62672A4990FE}"/>
                      </a:ext>
                    </a:extLst>
                  </p:cNvPr>
                  <p:cNvGrpSpPr/>
                  <p:nvPr/>
                </p:nvGrpSpPr>
                <p:grpSpPr>
                  <a:xfrm>
                    <a:off x="10621004" y="1395494"/>
                    <a:ext cx="1582604" cy="778478"/>
                    <a:chOff x="10621004" y="1395494"/>
                    <a:chExt cx="1582604" cy="778478"/>
                  </a:xfrm>
                </p:grpSpPr>
                <p:cxnSp>
                  <p:nvCxnSpPr>
                    <p:cNvPr id="44" name="Straight Connector 43">
                      <a:extLst>
                        <a:ext uri="{FF2B5EF4-FFF2-40B4-BE49-F238E27FC236}">
                          <a16:creationId xmlns:a16="http://schemas.microsoft.com/office/drawing/2014/main" id="{35F4E6C6-C6E4-A844-B52B-1B07003FB167}"/>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68C724EB-47D9-4D43-BE4D-06E8A8E40814}"/>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46" name="Straight Connector 45">
                      <a:extLst>
                        <a:ext uri="{FF2B5EF4-FFF2-40B4-BE49-F238E27FC236}">
                          <a16:creationId xmlns:a16="http://schemas.microsoft.com/office/drawing/2014/main" id="{E49FAA40-1031-6D45-BF35-03AC8D1BF722}"/>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9E05583E-7A8C-DB46-89D3-F51EA4F0E100}"/>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8" name="Straight Connector 47">
                      <a:extLst>
                        <a:ext uri="{FF2B5EF4-FFF2-40B4-BE49-F238E27FC236}">
                          <a16:creationId xmlns:a16="http://schemas.microsoft.com/office/drawing/2014/main" id="{37604EDA-17C5-6042-9DD1-DD2C92F8CE96}"/>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54AF2AAC-23C9-644C-9B55-69B9FA4A692A}"/>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50" name="Straight Connector 49">
                      <a:extLst>
                        <a:ext uri="{FF2B5EF4-FFF2-40B4-BE49-F238E27FC236}">
                          <a16:creationId xmlns:a16="http://schemas.microsoft.com/office/drawing/2014/main" id="{E4E4A000-DA46-184B-B47B-C512579FAA5F}"/>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A3D7BF24-291A-C64B-8AD8-76EFFEA37F9D}"/>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2" name="Straight Connector 51">
                      <a:extLst>
                        <a:ext uri="{FF2B5EF4-FFF2-40B4-BE49-F238E27FC236}">
                          <a16:creationId xmlns:a16="http://schemas.microsoft.com/office/drawing/2014/main" id="{763A3A2D-6422-C841-B36E-5163D4E5DA16}"/>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20" name="Group 19">
                  <a:extLst>
                    <a:ext uri="{FF2B5EF4-FFF2-40B4-BE49-F238E27FC236}">
                      <a16:creationId xmlns:a16="http://schemas.microsoft.com/office/drawing/2014/main" id="{DF8D2229-DB1F-6441-A985-81074CE2112A}"/>
                    </a:ext>
                  </a:extLst>
                </p:cNvPr>
                <p:cNvGrpSpPr/>
                <p:nvPr/>
              </p:nvGrpSpPr>
              <p:grpSpPr>
                <a:xfrm>
                  <a:off x="11117606" y="9549236"/>
                  <a:ext cx="1390423" cy="330329"/>
                  <a:chOff x="11051447" y="2253943"/>
                  <a:chExt cx="1390423" cy="330329"/>
                </a:xfrm>
              </p:grpSpPr>
              <p:cxnSp>
                <p:nvCxnSpPr>
                  <p:cNvPr id="39" name="Straight Connector 38">
                    <a:extLst>
                      <a:ext uri="{FF2B5EF4-FFF2-40B4-BE49-F238E27FC236}">
                        <a16:creationId xmlns:a16="http://schemas.microsoft.com/office/drawing/2014/main" id="{AAF5208E-BEE0-404F-9DB5-EE4BA11E4F98}"/>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D94285FC-23C8-044E-BDB1-DADA3A42AB5F}"/>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1" name="TextBox 40">
                    <a:extLst>
                      <a:ext uri="{FF2B5EF4-FFF2-40B4-BE49-F238E27FC236}">
                        <a16:creationId xmlns:a16="http://schemas.microsoft.com/office/drawing/2014/main" id="{E6F25DAF-CE1F-F34C-8DB3-21BAC5520FA0}"/>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1" name="Group 20">
                  <a:extLst>
                    <a:ext uri="{FF2B5EF4-FFF2-40B4-BE49-F238E27FC236}">
                      <a16:creationId xmlns:a16="http://schemas.microsoft.com/office/drawing/2014/main" id="{DEF9686F-9953-6E4B-AC8B-FF4E93EDEBD4}"/>
                    </a:ext>
                  </a:extLst>
                </p:cNvPr>
                <p:cNvGrpSpPr/>
                <p:nvPr/>
              </p:nvGrpSpPr>
              <p:grpSpPr>
                <a:xfrm>
                  <a:off x="10804687" y="10192187"/>
                  <a:ext cx="1524761" cy="658813"/>
                  <a:chOff x="10792174" y="2584715"/>
                  <a:chExt cx="1524761" cy="658813"/>
                </a:xfrm>
              </p:grpSpPr>
              <p:cxnSp>
                <p:nvCxnSpPr>
                  <p:cNvPr id="33" name="Straight Connector 32">
                    <a:extLst>
                      <a:ext uri="{FF2B5EF4-FFF2-40B4-BE49-F238E27FC236}">
                        <a16:creationId xmlns:a16="http://schemas.microsoft.com/office/drawing/2014/main" id="{FF608A3A-4849-0C42-948F-3FAFCED6E5BF}"/>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3952F52F-8C78-2942-8BF1-FC8478AC691F}"/>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5" name="TextBox 34">
                    <a:extLst>
                      <a:ext uri="{FF2B5EF4-FFF2-40B4-BE49-F238E27FC236}">
                        <a16:creationId xmlns:a16="http://schemas.microsoft.com/office/drawing/2014/main" id="{C146EC69-03F1-F347-A109-821C6908E6BD}"/>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36" name="Straight Connector 35">
                    <a:extLst>
                      <a:ext uri="{FF2B5EF4-FFF2-40B4-BE49-F238E27FC236}">
                        <a16:creationId xmlns:a16="http://schemas.microsoft.com/office/drawing/2014/main" id="{9F4DB101-A982-BA4F-A5B7-63245B808F43}"/>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40E2EAB8-2CD5-CF4A-9382-AF6FC9FD4A0A}"/>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8" name="Straight Connector 37">
                    <a:extLst>
                      <a:ext uri="{FF2B5EF4-FFF2-40B4-BE49-F238E27FC236}">
                        <a16:creationId xmlns:a16="http://schemas.microsoft.com/office/drawing/2014/main" id="{66245C2D-727F-0A4E-B2B2-C89BB29FD59D}"/>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39D7147F-847A-6A42-A541-33B231899725}"/>
                    </a:ext>
                  </a:extLst>
                </p:cNvPr>
                <p:cNvGrpSpPr/>
                <p:nvPr/>
              </p:nvGrpSpPr>
              <p:grpSpPr>
                <a:xfrm>
                  <a:off x="10813945" y="11201307"/>
                  <a:ext cx="1487691" cy="635089"/>
                  <a:chOff x="10813185" y="3299360"/>
                  <a:chExt cx="1487691" cy="635089"/>
                </a:xfrm>
              </p:grpSpPr>
              <p:cxnSp>
                <p:nvCxnSpPr>
                  <p:cNvPr id="27" name="Straight Connector 26">
                    <a:extLst>
                      <a:ext uri="{FF2B5EF4-FFF2-40B4-BE49-F238E27FC236}">
                        <a16:creationId xmlns:a16="http://schemas.microsoft.com/office/drawing/2014/main" id="{41EEAB1E-93F2-914E-BF3A-0D74151168FE}"/>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64E62198-2E3D-F24C-84FF-3FE28375E4D2}"/>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29" name="TextBox 28">
                    <a:extLst>
                      <a:ext uri="{FF2B5EF4-FFF2-40B4-BE49-F238E27FC236}">
                        <a16:creationId xmlns:a16="http://schemas.microsoft.com/office/drawing/2014/main" id="{7F0BD2A3-3375-9F4D-B906-B60495F90AF7}"/>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30" name="Straight Connector 29">
                    <a:extLst>
                      <a:ext uri="{FF2B5EF4-FFF2-40B4-BE49-F238E27FC236}">
                        <a16:creationId xmlns:a16="http://schemas.microsoft.com/office/drawing/2014/main" id="{177A09DC-BDD3-554F-9FE5-73A2FC274ABB}"/>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90FF5FD-0B08-9949-AE84-1AA647A24ABB}"/>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2" name="Straight Connector 31">
                    <a:extLst>
                      <a:ext uri="{FF2B5EF4-FFF2-40B4-BE49-F238E27FC236}">
                        <a16:creationId xmlns:a16="http://schemas.microsoft.com/office/drawing/2014/main" id="{1EE3B2DA-1AA7-C643-BC7E-6DCB90C66873}"/>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F27D2031-1F2C-D144-8012-1CDA925C7F98}"/>
                    </a:ext>
                  </a:extLst>
                </p:cNvPr>
                <p:cNvGrpSpPr/>
                <p:nvPr/>
              </p:nvGrpSpPr>
              <p:grpSpPr>
                <a:xfrm>
                  <a:off x="11117606" y="12168613"/>
                  <a:ext cx="1390423" cy="330329"/>
                  <a:chOff x="11107663" y="4045437"/>
                  <a:chExt cx="1390423" cy="330329"/>
                </a:xfrm>
              </p:grpSpPr>
              <p:cxnSp>
                <p:nvCxnSpPr>
                  <p:cNvPr id="24" name="Straight Connector 23">
                    <a:extLst>
                      <a:ext uri="{FF2B5EF4-FFF2-40B4-BE49-F238E27FC236}">
                        <a16:creationId xmlns:a16="http://schemas.microsoft.com/office/drawing/2014/main" id="{1853E1F4-C1F6-674B-9DAF-7E2B4EB9AD2A}"/>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936E7A8-B945-1146-9C9A-9DF516279A67}"/>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26" name="TextBox 25">
                    <a:extLst>
                      <a:ext uri="{FF2B5EF4-FFF2-40B4-BE49-F238E27FC236}">
                        <a16:creationId xmlns:a16="http://schemas.microsoft.com/office/drawing/2014/main" id="{35BC046A-D2AD-E548-B3B7-E6BD59690BD6}"/>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40015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6.25E-7 0 L -6.25E-7 -1 " pathEditMode="relative" rAng="0" ptsTypes="AA">
                                      <p:cBhvr>
                                        <p:cTn id="6" dur="2000" fill="hold"/>
                                        <p:tgtEl>
                                          <p:spTgt spid="64"/>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6647E-BB76-0546-95BB-8F73973C5DA1}"/>
              </a:ext>
            </a:extLst>
          </p:cNvPr>
          <p:cNvPicPr>
            <a:picLocks noChangeAspect="1"/>
          </p:cNvPicPr>
          <p:nvPr/>
        </p:nvPicPr>
        <p:blipFill>
          <a:blip r:embed="rId2">
            <a:extLst>
              <a:ext uri="{BEBA8EAE-BF5A-486C-A8C5-ECC9F3942E4B}">
                <a14:imgProps xmlns:a14="http://schemas.microsoft.com/office/drawing/2010/main">
                  <a14:imgLayer>
                    <a14:imgEffect>
                      <a14:artisticBlur/>
                    </a14:imgEffect>
                  </a14:imgLayer>
                </a14:imgProps>
              </a:ext>
            </a:extLst>
          </a:blip>
          <a:stretch>
            <a:fillRect/>
          </a:stretch>
        </p:blipFill>
        <p:spPr>
          <a:xfrm>
            <a:off x="0" y="0"/>
            <a:ext cx="12192000" cy="6858000"/>
          </a:xfrm>
          <a:prstGeom prst="rect">
            <a:avLst/>
          </a:prstGeom>
        </p:spPr>
      </p:pic>
      <p:sp>
        <p:nvSpPr>
          <p:cNvPr id="50" name="Rectangle 49">
            <a:extLst>
              <a:ext uri="{FF2B5EF4-FFF2-40B4-BE49-F238E27FC236}">
                <a16:creationId xmlns:a16="http://schemas.microsoft.com/office/drawing/2014/main" id="{1D764A1E-7A8C-7C4D-813D-E2C6B6044EF9}"/>
              </a:ext>
            </a:extLst>
          </p:cNvPr>
          <p:cNvSpPr/>
          <p:nvPr/>
        </p:nvSpPr>
        <p:spPr>
          <a:xfrm>
            <a:off x="0" y="0"/>
            <a:ext cx="12192000" cy="6858000"/>
          </a:xfrm>
          <a:prstGeom prst="rect">
            <a:avLst/>
          </a:prstGeom>
          <a:solidFill>
            <a:schemeClr val="dk1">
              <a:alpha val="5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9698428-E76D-FD4C-96D2-3C824CADC17F}"/>
              </a:ext>
            </a:extLst>
          </p:cNvPr>
          <p:cNvSpPr/>
          <p:nvPr/>
        </p:nvSpPr>
        <p:spPr>
          <a:xfrm>
            <a:off x="2782055" y="2225003"/>
            <a:ext cx="7811365" cy="2185214"/>
          </a:xfrm>
          <a:prstGeom prst="rect">
            <a:avLst/>
          </a:prstGeom>
        </p:spPr>
        <p:txBody>
          <a:bodyPr wrap="square">
            <a:spAutoFit/>
          </a:bodyPr>
          <a:lstStyle/>
          <a:p>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A movement or style in which emphasis is given to the concept behind a work of art, frequently through </a:t>
            </a:r>
            <a:r>
              <a:rPr lang="en-US" sz="24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the use of unconventional or incongruous media</a:t>
            </a:r>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 and often in an ironic or shocking manner. These artists incorporated </a:t>
            </a:r>
            <a:r>
              <a:rPr lang="en-US" sz="24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ready-made objects </a:t>
            </a:r>
            <a:r>
              <a:rPr lang="en-US" sz="20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drawn directly from the commercial realm into their sculptures and installations.</a:t>
            </a:r>
          </a:p>
        </p:txBody>
      </p:sp>
    </p:spTree>
    <p:extLst>
      <p:ext uri="{BB962C8B-B14F-4D97-AF65-F5344CB8AC3E}">
        <p14:creationId xmlns:p14="http://schemas.microsoft.com/office/powerpoint/2010/main" val="11882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6647E-BB76-0546-95BB-8F73973C5DA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602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C8AB63A7-86A9-DD4A-ABB8-3020FCA58975}"/>
              </a:ext>
            </a:extLst>
          </p:cNvPr>
          <p:cNvGrpSpPr/>
          <p:nvPr/>
        </p:nvGrpSpPr>
        <p:grpSpPr>
          <a:xfrm>
            <a:off x="0" y="0"/>
            <a:ext cx="12502245" cy="13716000"/>
            <a:chOff x="0" y="0"/>
            <a:chExt cx="12502245" cy="13716000"/>
          </a:xfrm>
        </p:grpSpPr>
        <p:pic>
          <p:nvPicPr>
            <p:cNvPr id="3" name="Picture 2">
              <a:extLst>
                <a:ext uri="{FF2B5EF4-FFF2-40B4-BE49-F238E27FC236}">
                  <a16:creationId xmlns:a16="http://schemas.microsoft.com/office/drawing/2014/main" id="{B77C0069-04CA-F04A-9653-04073ECF8B97}"/>
                </a:ext>
              </a:extLst>
            </p:cNvPr>
            <p:cNvPicPr>
              <a:picLocks noChangeAspect="1"/>
            </p:cNvPicPr>
            <p:nvPr/>
          </p:nvPicPr>
          <p:blipFill>
            <a:blip r:embed="rId2"/>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90545173-BF50-7B45-8E0E-BDB4EF9BBF10}"/>
                </a:ext>
              </a:extLst>
            </p:cNvPr>
            <p:cNvGrpSpPr/>
            <p:nvPr/>
          </p:nvGrpSpPr>
          <p:grpSpPr>
            <a:xfrm>
              <a:off x="0" y="6858000"/>
              <a:ext cx="12502245" cy="6858000"/>
              <a:chOff x="0" y="0"/>
              <a:chExt cx="12502245" cy="6858000"/>
            </a:xfrm>
          </p:grpSpPr>
          <p:pic>
            <p:nvPicPr>
              <p:cNvPr id="17" name="Picture 16">
                <a:extLst>
                  <a:ext uri="{FF2B5EF4-FFF2-40B4-BE49-F238E27FC236}">
                    <a16:creationId xmlns:a16="http://schemas.microsoft.com/office/drawing/2014/main" id="{B84CFB10-EBF2-A14C-A7DB-1499E5EC9CE6}"/>
                  </a:ext>
                </a:extLst>
              </p:cNvPr>
              <p:cNvPicPr>
                <a:picLocks noChangeAspect="1"/>
              </p:cNvPicPr>
              <p:nvPr/>
            </p:nvPicPr>
            <p:blipFill>
              <a:blip r:embed="rId3"/>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DA09B6ED-2C39-834A-BBBD-087DD5BAECAF}"/>
                  </a:ext>
                </a:extLst>
              </p:cNvPr>
              <p:cNvGrpSpPr/>
              <p:nvPr/>
            </p:nvGrpSpPr>
            <p:grpSpPr>
              <a:xfrm>
                <a:off x="10628732" y="408844"/>
                <a:ext cx="1873513" cy="5286748"/>
                <a:chOff x="10628732" y="7209744"/>
                <a:chExt cx="1873513" cy="5286748"/>
              </a:xfrm>
            </p:grpSpPr>
            <p:grpSp>
              <p:nvGrpSpPr>
                <p:cNvPr id="19" name="Group 18">
                  <a:extLst>
                    <a:ext uri="{FF2B5EF4-FFF2-40B4-BE49-F238E27FC236}">
                      <a16:creationId xmlns:a16="http://schemas.microsoft.com/office/drawing/2014/main" id="{9D981BED-724B-3140-9FD0-BC2DF9CCBCC2}"/>
                    </a:ext>
                  </a:extLst>
                </p:cNvPr>
                <p:cNvGrpSpPr/>
                <p:nvPr/>
              </p:nvGrpSpPr>
              <p:grpSpPr>
                <a:xfrm>
                  <a:off x="10724823" y="7209744"/>
                  <a:ext cx="1467178" cy="808185"/>
                  <a:chOff x="10724823" y="7209744"/>
                  <a:chExt cx="1467178" cy="808185"/>
                </a:xfrm>
              </p:grpSpPr>
              <p:sp>
                <p:nvSpPr>
                  <p:cNvPr id="54" name="TextBox 53">
                    <a:extLst>
                      <a:ext uri="{FF2B5EF4-FFF2-40B4-BE49-F238E27FC236}">
                        <a16:creationId xmlns:a16="http://schemas.microsoft.com/office/drawing/2014/main" id="{1EA86A5A-1576-B345-909E-CF0DD6E1B5EB}"/>
                      </a:ext>
                    </a:extLst>
                  </p:cNvPr>
                  <p:cNvSpPr txBox="1"/>
                  <p:nvPr/>
                </p:nvSpPr>
                <p:spPr>
                  <a:xfrm>
                    <a:off x="11310670" y="7209744"/>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1980 </a:t>
                    </a:r>
                  </a:p>
                </p:txBody>
              </p:sp>
              <p:grpSp>
                <p:nvGrpSpPr>
                  <p:cNvPr id="55" name="Group 54">
                    <a:extLst>
                      <a:ext uri="{FF2B5EF4-FFF2-40B4-BE49-F238E27FC236}">
                        <a16:creationId xmlns:a16="http://schemas.microsoft.com/office/drawing/2014/main" id="{0979FEC3-ED19-A347-9FFF-CE68A5C86E8C}"/>
                      </a:ext>
                    </a:extLst>
                  </p:cNvPr>
                  <p:cNvGrpSpPr/>
                  <p:nvPr/>
                </p:nvGrpSpPr>
                <p:grpSpPr>
                  <a:xfrm>
                    <a:off x="10724823" y="7381982"/>
                    <a:ext cx="1467178" cy="635947"/>
                    <a:chOff x="10724823" y="523982"/>
                    <a:chExt cx="1467178" cy="635947"/>
                  </a:xfrm>
                </p:grpSpPr>
                <p:cxnSp>
                  <p:nvCxnSpPr>
                    <p:cNvPr id="56" name="Straight Connector 55">
                      <a:extLst>
                        <a:ext uri="{FF2B5EF4-FFF2-40B4-BE49-F238E27FC236}">
                          <a16:creationId xmlns:a16="http://schemas.microsoft.com/office/drawing/2014/main" id="{F56EB445-E71C-664B-8EF1-1CF4CB037B92}"/>
                        </a:ext>
                      </a:extLst>
                    </p:cNvPr>
                    <p:cNvCxnSpPr>
                      <a:cxnSpLocks/>
                    </p:cNvCxnSpPr>
                    <p:nvPr/>
                  </p:nvCxnSpPr>
                  <p:spPr>
                    <a:xfrm flipH="1">
                      <a:off x="11527604" y="523982"/>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74926207-872A-3E44-9BE0-88A168837193}"/>
                        </a:ext>
                      </a:extLst>
                    </p:cNvPr>
                    <p:cNvCxnSpPr>
                      <a:cxnSpLocks/>
                    </p:cNvCxnSpPr>
                    <p:nvPr/>
                  </p:nvCxnSpPr>
                  <p:spPr>
                    <a:xfrm flipH="1">
                      <a:off x="11868900" y="8999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99E560F8-8C05-B94D-9774-158E3956B18A}"/>
                        </a:ext>
                      </a:extLst>
                    </p:cNvPr>
                    <p:cNvSpPr txBox="1"/>
                    <p:nvPr/>
                  </p:nvSpPr>
                  <p:spPr>
                    <a:xfrm>
                      <a:off x="10724825" y="64709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EXPRESSIONISM</a:t>
                      </a:r>
                    </a:p>
                  </p:txBody>
                </p:sp>
                <p:sp>
                  <p:nvSpPr>
                    <p:cNvPr id="59" name="TextBox 58">
                      <a:extLst>
                        <a:ext uri="{FF2B5EF4-FFF2-40B4-BE49-F238E27FC236}">
                          <a16:creationId xmlns:a16="http://schemas.microsoft.com/office/drawing/2014/main" id="{F1D1619F-D752-964A-B255-94CCBD0E4BCA}"/>
                        </a:ext>
                      </a:extLst>
                    </p:cNvPr>
                    <p:cNvSpPr txBox="1"/>
                    <p:nvPr/>
                  </p:nvSpPr>
                  <p:spPr>
                    <a:xfrm>
                      <a:off x="10724823" y="8152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NEO CONCEPTUALISM</a:t>
                      </a:r>
                    </a:p>
                  </p:txBody>
                </p:sp>
                <p:cxnSp>
                  <p:nvCxnSpPr>
                    <p:cNvPr id="60" name="Straight Connector 59">
                      <a:extLst>
                        <a:ext uri="{FF2B5EF4-FFF2-40B4-BE49-F238E27FC236}">
                          <a16:creationId xmlns:a16="http://schemas.microsoft.com/office/drawing/2014/main" id="{588CCFA6-7B73-1E4E-B5C2-375762E634EC}"/>
                        </a:ext>
                      </a:extLst>
                    </p:cNvPr>
                    <p:cNvCxnSpPr>
                      <a:cxnSpLocks/>
                    </p:cNvCxnSpPr>
                    <p:nvPr/>
                  </p:nvCxnSpPr>
                  <p:spPr>
                    <a:xfrm flipH="1">
                      <a:off x="11868900" y="734898"/>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C2E63983-47F7-C34A-8B61-EF5E68BDC7D8}"/>
                        </a:ext>
                      </a:extLst>
                    </p:cNvPr>
                    <p:cNvCxnSpPr>
                      <a:cxnSpLocks/>
                    </p:cNvCxnSpPr>
                    <p:nvPr/>
                  </p:nvCxnSpPr>
                  <p:spPr>
                    <a:xfrm flipH="1">
                      <a:off x="11868900" y="1064505"/>
                      <a:ext cx="323100" cy="0"/>
                    </a:xfrm>
                    <a:prstGeom prst="line">
                      <a:avLst/>
                    </a:prstGeom>
                    <a:ln w="6350">
                      <a:solidFill>
                        <a:srgbClr val="FFFF00"/>
                      </a:solidFill>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D8CB2139-AC5A-F348-9B3A-7B178E9C4F0D}"/>
                        </a:ext>
                      </a:extLst>
                    </p:cNvPr>
                    <p:cNvSpPr txBox="1"/>
                    <p:nvPr/>
                  </p:nvSpPr>
                  <p:spPr>
                    <a:xfrm>
                      <a:off x="10743019" y="975263"/>
                      <a:ext cx="1390423" cy="184666"/>
                    </a:xfrm>
                    <a:prstGeom prst="rect">
                      <a:avLst/>
                    </a:prstGeom>
                    <a:noFill/>
                  </p:spPr>
                  <p:txBody>
                    <a:bodyPr wrap="square" rtlCol="0">
                      <a:spAutoFit/>
                    </a:bodyPr>
                    <a:lstStyle/>
                    <a:p>
                      <a:pPr algn="ctr"/>
                      <a:r>
                        <a:rPr lang="en-US" sz="600" dirty="0">
                          <a:solidFill>
                            <a:srgbClr val="FFFF00"/>
                          </a:solidFill>
                          <a:latin typeface="Futura Medium" panose="020B0602020204020303" pitchFamily="34" charset="-79"/>
                          <a:ea typeface="Baskerville" panose="02020502070401020303" pitchFamily="18" charset="0"/>
                          <a:cs typeface="Futura Medium" panose="020B0602020204020303" pitchFamily="34" charset="-79"/>
                        </a:rPr>
                        <a:t>ENVIONMENTAL ART</a:t>
                      </a:r>
                    </a:p>
                  </p:txBody>
                </p:sp>
              </p:grpSp>
            </p:grpSp>
            <p:grpSp>
              <p:nvGrpSpPr>
                <p:cNvPr id="20" name="Group 19">
                  <a:extLst>
                    <a:ext uri="{FF2B5EF4-FFF2-40B4-BE49-F238E27FC236}">
                      <a16:creationId xmlns:a16="http://schemas.microsoft.com/office/drawing/2014/main" id="{B84D4231-B9F2-F840-8F62-0FF2CE5106A8}"/>
                    </a:ext>
                  </a:extLst>
                </p:cNvPr>
                <p:cNvGrpSpPr/>
                <p:nvPr/>
              </p:nvGrpSpPr>
              <p:grpSpPr>
                <a:xfrm>
                  <a:off x="10628732" y="8247878"/>
                  <a:ext cx="1582604" cy="950716"/>
                  <a:chOff x="10621004" y="1223256"/>
                  <a:chExt cx="1582604" cy="950716"/>
                </a:xfrm>
              </p:grpSpPr>
              <p:sp>
                <p:nvSpPr>
                  <p:cNvPr id="43" name="TextBox 42">
                    <a:extLst>
                      <a:ext uri="{FF2B5EF4-FFF2-40B4-BE49-F238E27FC236}">
                        <a16:creationId xmlns:a16="http://schemas.microsoft.com/office/drawing/2014/main" id="{2BBB8DBF-4799-CA46-AAF1-72B7E7677FFB}"/>
                      </a:ext>
                    </a:extLst>
                  </p:cNvPr>
                  <p:cNvSpPr txBox="1"/>
                  <p:nvPr/>
                </p:nvSpPr>
                <p:spPr>
                  <a:xfrm>
                    <a:off x="11310670" y="1223256"/>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1981 </a:t>
                    </a:r>
                  </a:p>
                </p:txBody>
              </p:sp>
              <p:grpSp>
                <p:nvGrpSpPr>
                  <p:cNvPr id="44" name="Group 43">
                    <a:extLst>
                      <a:ext uri="{FF2B5EF4-FFF2-40B4-BE49-F238E27FC236}">
                        <a16:creationId xmlns:a16="http://schemas.microsoft.com/office/drawing/2014/main" id="{099BD5F1-D279-7B41-9FD4-48B552E04F5F}"/>
                      </a:ext>
                    </a:extLst>
                  </p:cNvPr>
                  <p:cNvGrpSpPr/>
                  <p:nvPr/>
                </p:nvGrpSpPr>
                <p:grpSpPr>
                  <a:xfrm>
                    <a:off x="10621004" y="1395494"/>
                    <a:ext cx="1582604" cy="778478"/>
                    <a:chOff x="10621004" y="1395494"/>
                    <a:chExt cx="1582604" cy="778478"/>
                  </a:xfrm>
                </p:grpSpPr>
                <p:cxnSp>
                  <p:nvCxnSpPr>
                    <p:cNvPr id="45" name="Straight Connector 44">
                      <a:extLst>
                        <a:ext uri="{FF2B5EF4-FFF2-40B4-BE49-F238E27FC236}">
                          <a16:creationId xmlns:a16="http://schemas.microsoft.com/office/drawing/2014/main" id="{9149A2E6-8FBF-5F4A-894A-16727918D8C2}"/>
                        </a:ext>
                      </a:extLst>
                    </p:cNvPr>
                    <p:cNvCxnSpPr>
                      <a:cxnSpLocks/>
                    </p:cNvCxnSpPr>
                    <p:nvPr/>
                  </p:nvCxnSpPr>
                  <p:spPr>
                    <a:xfrm flipH="1">
                      <a:off x="11527604" y="1395494"/>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580F2950-952A-1E40-9CF2-DC698482CDC9}"/>
                        </a:ext>
                      </a:extLst>
                    </p:cNvPr>
                    <p:cNvSpPr txBox="1"/>
                    <p:nvPr/>
                  </p:nvSpPr>
                  <p:spPr>
                    <a:xfrm>
                      <a:off x="10798903" y="152841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MPMPHIS GROUP </a:t>
                      </a:r>
                    </a:p>
                  </p:txBody>
                </p:sp>
                <p:cxnSp>
                  <p:nvCxnSpPr>
                    <p:cNvPr id="47" name="Straight Connector 46">
                      <a:extLst>
                        <a:ext uri="{FF2B5EF4-FFF2-40B4-BE49-F238E27FC236}">
                          <a16:creationId xmlns:a16="http://schemas.microsoft.com/office/drawing/2014/main" id="{69E933FA-A047-BC46-A624-3FB524114747}"/>
                        </a:ext>
                      </a:extLst>
                    </p:cNvPr>
                    <p:cNvCxnSpPr>
                      <a:cxnSpLocks/>
                    </p:cNvCxnSpPr>
                    <p:nvPr/>
                  </p:nvCxnSpPr>
                  <p:spPr>
                    <a:xfrm flipH="1">
                      <a:off x="11868900" y="1623366"/>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907D2A4A-8821-2C42-B363-B1582CB02B83}"/>
                        </a:ext>
                      </a:extLst>
                    </p:cNvPr>
                    <p:cNvSpPr txBox="1"/>
                    <p:nvPr/>
                  </p:nvSpPr>
                  <p:spPr>
                    <a:xfrm>
                      <a:off x="10621004" y="16867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THE INTRODUCTION OF PC</a:t>
                      </a:r>
                    </a:p>
                  </p:txBody>
                </p:sp>
                <p:cxnSp>
                  <p:nvCxnSpPr>
                    <p:cNvPr id="49" name="Straight Connector 48">
                      <a:extLst>
                        <a:ext uri="{FF2B5EF4-FFF2-40B4-BE49-F238E27FC236}">
                          <a16:creationId xmlns:a16="http://schemas.microsoft.com/office/drawing/2014/main" id="{F000948D-BD02-D049-8069-FFAE8457D1F3}"/>
                        </a:ext>
                      </a:extLst>
                    </p:cNvPr>
                    <p:cNvCxnSpPr>
                      <a:cxnSpLocks/>
                    </p:cNvCxnSpPr>
                    <p:nvPr/>
                  </p:nvCxnSpPr>
                  <p:spPr>
                    <a:xfrm flipH="1">
                      <a:off x="11871574" y="178170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6A5F98E4-E435-C04A-96D9-A2F74D9BBD6B}"/>
                        </a:ext>
                      </a:extLst>
                    </p:cNvPr>
                    <p:cNvSpPr txBox="1"/>
                    <p:nvPr/>
                  </p:nvSpPr>
                  <p:spPr>
                    <a:xfrm>
                      <a:off x="10808161" y="183830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ART MARKET RISE</a:t>
                      </a:r>
                    </a:p>
                  </p:txBody>
                </p:sp>
                <p:cxnSp>
                  <p:nvCxnSpPr>
                    <p:cNvPr id="51" name="Straight Connector 50">
                      <a:extLst>
                        <a:ext uri="{FF2B5EF4-FFF2-40B4-BE49-F238E27FC236}">
                          <a16:creationId xmlns:a16="http://schemas.microsoft.com/office/drawing/2014/main" id="{04448EE4-0C2F-E841-A005-E4E0FD59668A}"/>
                        </a:ext>
                      </a:extLst>
                    </p:cNvPr>
                    <p:cNvCxnSpPr>
                      <a:cxnSpLocks/>
                    </p:cNvCxnSpPr>
                    <p:nvPr/>
                  </p:nvCxnSpPr>
                  <p:spPr>
                    <a:xfrm flipH="1">
                      <a:off x="11875484" y="1926829"/>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74B7068E-AE94-DD4C-B749-FE283F3D0F38}"/>
                        </a:ext>
                      </a:extLst>
                    </p:cNvPr>
                    <p:cNvSpPr txBox="1"/>
                    <p:nvPr/>
                  </p:nvSpPr>
                  <p:spPr>
                    <a:xfrm>
                      <a:off x="10813185" y="19893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LAUNCH OF MTV</a:t>
                      </a:r>
                    </a:p>
                  </p:txBody>
                </p:sp>
                <p:cxnSp>
                  <p:nvCxnSpPr>
                    <p:cNvPr id="53" name="Straight Connector 52">
                      <a:extLst>
                        <a:ext uri="{FF2B5EF4-FFF2-40B4-BE49-F238E27FC236}">
                          <a16:creationId xmlns:a16="http://schemas.microsoft.com/office/drawing/2014/main" id="{D2770685-1117-4848-AF60-FC4FCDFDC712}"/>
                        </a:ext>
                      </a:extLst>
                    </p:cNvPr>
                    <p:cNvCxnSpPr>
                      <a:cxnSpLocks/>
                    </p:cNvCxnSpPr>
                    <p:nvPr/>
                  </p:nvCxnSpPr>
                  <p:spPr>
                    <a:xfrm flipH="1">
                      <a:off x="11875484" y="2077832"/>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grpSp>
              <p:nvGrpSpPr>
                <p:cNvPr id="21" name="Group 20">
                  <a:extLst>
                    <a:ext uri="{FF2B5EF4-FFF2-40B4-BE49-F238E27FC236}">
                      <a16:creationId xmlns:a16="http://schemas.microsoft.com/office/drawing/2014/main" id="{6A868A55-B07B-CB48-B07B-B3E141DD8EA5}"/>
                    </a:ext>
                  </a:extLst>
                </p:cNvPr>
                <p:cNvGrpSpPr/>
                <p:nvPr/>
              </p:nvGrpSpPr>
              <p:grpSpPr>
                <a:xfrm>
                  <a:off x="11111822" y="9546786"/>
                  <a:ext cx="1390423" cy="330329"/>
                  <a:chOff x="11051447" y="2253943"/>
                  <a:chExt cx="1390423" cy="330329"/>
                </a:xfrm>
              </p:grpSpPr>
              <p:cxnSp>
                <p:nvCxnSpPr>
                  <p:cNvPr id="40" name="Straight Connector 39">
                    <a:extLst>
                      <a:ext uri="{FF2B5EF4-FFF2-40B4-BE49-F238E27FC236}">
                        <a16:creationId xmlns:a16="http://schemas.microsoft.com/office/drawing/2014/main" id="{2D03BC53-9343-EE45-9B67-1FF6EA1DE4F1}"/>
                      </a:ext>
                    </a:extLst>
                  </p:cNvPr>
                  <p:cNvCxnSpPr>
                    <a:cxnSpLocks/>
                  </p:cNvCxnSpPr>
                  <p:nvPr/>
                </p:nvCxnSpPr>
                <p:spPr>
                  <a:xfrm flipH="1">
                    <a:off x="11527604" y="2426181"/>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DB22E957-FD24-9646-B834-B1B53AD24934}"/>
                      </a:ext>
                    </a:extLst>
                  </p:cNvPr>
                  <p:cNvSpPr txBox="1"/>
                  <p:nvPr/>
                </p:nvSpPr>
                <p:spPr>
                  <a:xfrm>
                    <a:off x="11310670" y="2253943"/>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1982 </a:t>
                    </a:r>
                  </a:p>
                </p:txBody>
              </p:sp>
              <p:sp>
                <p:nvSpPr>
                  <p:cNvPr id="42" name="TextBox 41">
                    <a:extLst>
                      <a:ext uri="{FF2B5EF4-FFF2-40B4-BE49-F238E27FC236}">
                        <a16:creationId xmlns:a16="http://schemas.microsoft.com/office/drawing/2014/main" id="{102235DE-E7C4-C442-9354-7E506E1169C2}"/>
                      </a:ext>
                    </a:extLst>
                  </p:cNvPr>
                  <p:cNvSpPr txBox="1"/>
                  <p:nvPr/>
                </p:nvSpPr>
                <p:spPr>
                  <a:xfrm>
                    <a:off x="11051447" y="2399606"/>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EMOTICON</a:t>
                    </a:r>
                  </a:p>
                </p:txBody>
              </p:sp>
            </p:grpSp>
            <p:grpSp>
              <p:nvGrpSpPr>
                <p:cNvPr id="22" name="Group 21">
                  <a:extLst>
                    <a:ext uri="{FF2B5EF4-FFF2-40B4-BE49-F238E27FC236}">
                      <a16:creationId xmlns:a16="http://schemas.microsoft.com/office/drawing/2014/main" id="{BF24499C-2FBA-5F4C-87F1-0A445E750848}"/>
                    </a:ext>
                  </a:extLst>
                </p:cNvPr>
                <p:cNvGrpSpPr/>
                <p:nvPr/>
              </p:nvGrpSpPr>
              <p:grpSpPr>
                <a:xfrm>
                  <a:off x="10798903" y="10189737"/>
                  <a:ext cx="1524761" cy="658813"/>
                  <a:chOff x="10792174" y="2584715"/>
                  <a:chExt cx="1524761" cy="658813"/>
                </a:xfrm>
              </p:grpSpPr>
              <p:cxnSp>
                <p:nvCxnSpPr>
                  <p:cNvPr id="34" name="Straight Connector 33">
                    <a:extLst>
                      <a:ext uri="{FF2B5EF4-FFF2-40B4-BE49-F238E27FC236}">
                        <a16:creationId xmlns:a16="http://schemas.microsoft.com/office/drawing/2014/main" id="{6D58DE7E-559D-324A-A596-7CD1CCED5ECF}"/>
                      </a:ext>
                    </a:extLst>
                  </p:cNvPr>
                  <p:cNvCxnSpPr>
                    <a:cxnSpLocks/>
                  </p:cNvCxnSpPr>
                  <p:nvPr/>
                </p:nvCxnSpPr>
                <p:spPr>
                  <a:xfrm flipH="1">
                    <a:off x="11527604" y="2756953"/>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1EDA8430-FC0E-4A40-B932-A34DF7D094E0}"/>
                      </a:ext>
                    </a:extLst>
                  </p:cNvPr>
                  <p:cNvSpPr txBox="1"/>
                  <p:nvPr/>
                </p:nvSpPr>
                <p:spPr>
                  <a:xfrm>
                    <a:off x="11310670" y="2584715"/>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1983 </a:t>
                    </a:r>
                  </a:p>
                </p:txBody>
              </p:sp>
              <p:sp>
                <p:nvSpPr>
                  <p:cNvPr id="36" name="TextBox 35">
                    <a:extLst>
                      <a:ext uri="{FF2B5EF4-FFF2-40B4-BE49-F238E27FC236}">
                        <a16:creationId xmlns:a16="http://schemas.microsoft.com/office/drawing/2014/main" id="{EAE992DE-E84B-0246-96AA-F3CCB5AC5B93}"/>
                      </a:ext>
                    </a:extLst>
                  </p:cNvPr>
                  <p:cNvSpPr txBox="1"/>
                  <p:nvPr/>
                </p:nvSpPr>
                <p:spPr>
                  <a:xfrm>
                    <a:off x="10926512" y="2919255"/>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3D PRINTER</a:t>
                    </a:r>
                  </a:p>
                </p:txBody>
              </p:sp>
              <p:cxnSp>
                <p:nvCxnSpPr>
                  <p:cNvPr id="37" name="Straight Connector 36">
                    <a:extLst>
                      <a:ext uri="{FF2B5EF4-FFF2-40B4-BE49-F238E27FC236}">
                        <a16:creationId xmlns:a16="http://schemas.microsoft.com/office/drawing/2014/main" id="{60DA2C85-77C2-0046-8BF1-E04CAD7BC662}"/>
                      </a:ext>
                    </a:extLst>
                  </p:cNvPr>
                  <p:cNvCxnSpPr>
                    <a:cxnSpLocks/>
                  </p:cNvCxnSpPr>
                  <p:nvPr/>
                </p:nvCxnSpPr>
                <p:spPr>
                  <a:xfrm flipH="1">
                    <a:off x="11868900" y="3008831"/>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C868D017-CF67-874E-ABA1-437F758E693E}"/>
                      </a:ext>
                    </a:extLst>
                  </p:cNvPr>
                  <p:cNvSpPr txBox="1"/>
                  <p:nvPr/>
                </p:nvSpPr>
                <p:spPr>
                  <a:xfrm>
                    <a:off x="10792174" y="3058862"/>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WORLD WIDE WEB</a:t>
                    </a:r>
                  </a:p>
                </p:txBody>
              </p:sp>
              <p:cxnSp>
                <p:nvCxnSpPr>
                  <p:cNvPr id="39" name="Straight Connector 38">
                    <a:extLst>
                      <a:ext uri="{FF2B5EF4-FFF2-40B4-BE49-F238E27FC236}">
                        <a16:creationId xmlns:a16="http://schemas.microsoft.com/office/drawing/2014/main" id="{3CC8A0F3-EF84-D745-A41A-0549C693421C}"/>
                      </a:ext>
                    </a:extLst>
                  </p:cNvPr>
                  <p:cNvCxnSpPr>
                    <a:cxnSpLocks/>
                  </p:cNvCxnSpPr>
                  <p:nvPr/>
                </p:nvCxnSpPr>
                <p:spPr>
                  <a:xfrm flipH="1">
                    <a:off x="11868900" y="3147920"/>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0267A31E-32B7-3E45-BC15-CB2C79F216A7}"/>
                    </a:ext>
                  </a:extLst>
                </p:cNvPr>
                <p:cNvGrpSpPr/>
                <p:nvPr/>
              </p:nvGrpSpPr>
              <p:grpSpPr>
                <a:xfrm>
                  <a:off x="10808161" y="11198857"/>
                  <a:ext cx="1487691" cy="635089"/>
                  <a:chOff x="10813185" y="3299360"/>
                  <a:chExt cx="1487691" cy="635089"/>
                </a:xfrm>
              </p:grpSpPr>
              <p:cxnSp>
                <p:nvCxnSpPr>
                  <p:cNvPr id="28" name="Straight Connector 27">
                    <a:extLst>
                      <a:ext uri="{FF2B5EF4-FFF2-40B4-BE49-F238E27FC236}">
                        <a16:creationId xmlns:a16="http://schemas.microsoft.com/office/drawing/2014/main" id="{9A7363AB-02B8-364F-877B-0DFB569594FA}"/>
                      </a:ext>
                    </a:extLst>
                  </p:cNvPr>
                  <p:cNvCxnSpPr>
                    <a:cxnSpLocks/>
                  </p:cNvCxnSpPr>
                  <p:nvPr/>
                </p:nvCxnSpPr>
                <p:spPr>
                  <a:xfrm flipH="1">
                    <a:off x="11528957" y="3471598"/>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DC43C636-47D5-C64B-BAC1-EC9F002CF96F}"/>
                      </a:ext>
                    </a:extLst>
                  </p:cNvPr>
                  <p:cNvSpPr txBox="1"/>
                  <p:nvPr/>
                </p:nvSpPr>
                <p:spPr>
                  <a:xfrm>
                    <a:off x="11312023" y="3299360"/>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1985 </a:t>
                    </a:r>
                  </a:p>
                </p:txBody>
              </p:sp>
              <p:sp>
                <p:nvSpPr>
                  <p:cNvPr id="30" name="TextBox 29">
                    <a:extLst>
                      <a:ext uri="{FF2B5EF4-FFF2-40B4-BE49-F238E27FC236}">
                        <a16:creationId xmlns:a16="http://schemas.microsoft.com/office/drawing/2014/main" id="{28BA47BA-5D7D-2C4D-AA06-5606C48C50EC}"/>
                      </a:ext>
                    </a:extLst>
                  </p:cNvPr>
                  <p:cNvSpPr txBox="1"/>
                  <p:nvPr/>
                </p:nvSpPr>
                <p:spPr>
                  <a:xfrm>
                    <a:off x="10910453" y="3611599"/>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NINTENDO</a:t>
                    </a:r>
                  </a:p>
                </p:txBody>
              </p:sp>
              <p:cxnSp>
                <p:nvCxnSpPr>
                  <p:cNvPr id="31" name="Straight Connector 30">
                    <a:extLst>
                      <a:ext uri="{FF2B5EF4-FFF2-40B4-BE49-F238E27FC236}">
                        <a16:creationId xmlns:a16="http://schemas.microsoft.com/office/drawing/2014/main" id="{FF43128D-4DE3-0F41-BB91-A3BCE0F92A7C}"/>
                      </a:ext>
                    </a:extLst>
                  </p:cNvPr>
                  <p:cNvCxnSpPr>
                    <a:cxnSpLocks/>
                  </p:cNvCxnSpPr>
                  <p:nvPr/>
                </p:nvCxnSpPr>
                <p:spPr>
                  <a:xfrm flipH="1">
                    <a:off x="11866226" y="3704563"/>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55E6F33E-A54A-1349-B454-C7DD6777988F}"/>
                      </a:ext>
                    </a:extLst>
                  </p:cNvPr>
                  <p:cNvSpPr txBox="1"/>
                  <p:nvPr/>
                </p:nvSpPr>
                <p:spPr>
                  <a:xfrm>
                    <a:off x="10813185" y="3749783"/>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DIGITAL DESIGN</a:t>
                    </a:r>
                  </a:p>
                </p:txBody>
              </p:sp>
              <p:cxnSp>
                <p:nvCxnSpPr>
                  <p:cNvPr id="33" name="Straight Connector 32">
                    <a:extLst>
                      <a:ext uri="{FF2B5EF4-FFF2-40B4-BE49-F238E27FC236}">
                        <a16:creationId xmlns:a16="http://schemas.microsoft.com/office/drawing/2014/main" id="{DD48D388-B8AC-1E43-8A2B-4246B9DACA96}"/>
                      </a:ext>
                    </a:extLst>
                  </p:cNvPr>
                  <p:cNvCxnSpPr>
                    <a:cxnSpLocks/>
                  </p:cNvCxnSpPr>
                  <p:nvPr/>
                </p:nvCxnSpPr>
                <p:spPr>
                  <a:xfrm flipH="1">
                    <a:off x="11874100" y="3842747"/>
                    <a:ext cx="3231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D202E306-5789-724D-9B4A-BEE7FEB05991}"/>
                    </a:ext>
                  </a:extLst>
                </p:cNvPr>
                <p:cNvGrpSpPr/>
                <p:nvPr/>
              </p:nvGrpSpPr>
              <p:grpSpPr>
                <a:xfrm>
                  <a:off x="11111822" y="12166163"/>
                  <a:ext cx="1390423" cy="330329"/>
                  <a:chOff x="11107663" y="4045437"/>
                  <a:chExt cx="1390423" cy="330329"/>
                </a:xfrm>
              </p:grpSpPr>
              <p:cxnSp>
                <p:nvCxnSpPr>
                  <p:cNvPr id="25" name="Straight Connector 24">
                    <a:extLst>
                      <a:ext uri="{FF2B5EF4-FFF2-40B4-BE49-F238E27FC236}">
                        <a16:creationId xmlns:a16="http://schemas.microsoft.com/office/drawing/2014/main" id="{A3B1A901-9A35-4646-9FFC-3C44B7CC322B}"/>
                      </a:ext>
                    </a:extLst>
                  </p:cNvPr>
                  <p:cNvCxnSpPr>
                    <a:cxnSpLocks/>
                  </p:cNvCxnSpPr>
                  <p:nvPr/>
                </p:nvCxnSpPr>
                <p:spPr>
                  <a:xfrm flipH="1">
                    <a:off x="11520025" y="4217675"/>
                    <a:ext cx="664397"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4A1DADC3-F0FC-B14F-A7B3-967ADF4999AD}"/>
                      </a:ext>
                    </a:extLst>
                  </p:cNvPr>
                  <p:cNvSpPr txBox="1"/>
                  <p:nvPr/>
                </p:nvSpPr>
                <p:spPr>
                  <a:xfrm>
                    <a:off x="11303091" y="4045437"/>
                    <a:ext cx="664396" cy="215444"/>
                  </a:xfrm>
                  <a:prstGeom prst="rect">
                    <a:avLst/>
                  </a:prstGeom>
                  <a:noFill/>
                </p:spPr>
                <p:txBody>
                  <a:bodyPr wrap="square" rtlCol="0">
                    <a:spAutoFit/>
                  </a:bodyPr>
                  <a:lstStyle/>
                  <a:p>
                    <a:pPr algn="ctr"/>
                    <a:r>
                      <a:rPr lang="en-US" sz="8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1987 </a:t>
                    </a:r>
                  </a:p>
                </p:txBody>
              </p:sp>
              <p:sp>
                <p:nvSpPr>
                  <p:cNvPr id="27" name="TextBox 26">
                    <a:extLst>
                      <a:ext uri="{FF2B5EF4-FFF2-40B4-BE49-F238E27FC236}">
                        <a16:creationId xmlns:a16="http://schemas.microsoft.com/office/drawing/2014/main" id="{4067FE82-A1A6-9E4D-B608-481FE7A8C6F3}"/>
                      </a:ext>
                    </a:extLst>
                  </p:cNvPr>
                  <p:cNvSpPr txBox="1"/>
                  <p:nvPr/>
                </p:nvSpPr>
                <p:spPr>
                  <a:xfrm>
                    <a:off x="11107663" y="4191100"/>
                    <a:ext cx="1390423" cy="184666"/>
                  </a:xfrm>
                  <a:prstGeom prst="rect">
                    <a:avLst/>
                  </a:prstGeom>
                  <a:noFill/>
                </p:spPr>
                <p:txBody>
                  <a:bodyPr wrap="square" rtlCol="0">
                    <a:spAutoFit/>
                  </a:bodyPr>
                  <a:lstStyle/>
                  <a:p>
                    <a:pPr algn="ctr"/>
                    <a:r>
                      <a:rPr lang="en-US" sz="600" dirty="0">
                        <a:solidFill>
                          <a:schemeClr val="bg1"/>
                        </a:solidFill>
                        <a:latin typeface="Futura Medium" panose="020B0602020204020303" pitchFamily="34" charset="-79"/>
                        <a:ea typeface="Baskerville" panose="02020502070401020303" pitchFamily="18" charset="0"/>
                        <a:cs typeface="Futura Medium" panose="020B0602020204020303" pitchFamily="34" charset="-79"/>
                      </a:rPr>
                      <a:t>CULTURE WARS</a:t>
                    </a:r>
                  </a:p>
                </p:txBody>
              </p:sp>
            </p:grpSp>
          </p:grpSp>
        </p:grpSp>
      </p:grpSp>
    </p:spTree>
    <p:extLst>
      <p:ext uri="{BB962C8B-B14F-4D97-AF65-F5344CB8AC3E}">
        <p14:creationId xmlns:p14="http://schemas.microsoft.com/office/powerpoint/2010/main" val="20870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0 L -2.08333E-7 -1 " pathEditMode="relative" rAng="0" ptsTypes="AA">
                                      <p:cBhvr>
                                        <p:cTn id="6" dur="2000" fill="hold"/>
                                        <p:tgtEl>
                                          <p:spTgt spid="63"/>
                                        </p:tgtEl>
                                        <p:attrNameLst>
                                          <p:attrName>ppt_x</p:attrName>
                                          <p:attrName>ppt_y</p:attrName>
                                        </p:attrNameLst>
                                      </p:cBhvr>
                                      <p:rCtr x="0" y="-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1522</Words>
  <Application>Microsoft Macintosh PowerPoint</Application>
  <PresentationFormat>Widescreen</PresentationFormat>
  <Paragraphs>530</Paragraphs>
  <Slides>53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Baskerville</vt:lpstr>
      <vt:lpstr>Calibri</vt:lpstr>
      <vt:lpstr>Calibri Light</vt:lpstr>
      <vt:lpstr>Futura Medium</vt:lpstr>
      <vt:lpstr>Helvetica 55 Roman</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86</cp:revision>
  <dcterms:created xsi:type="dcterms:W3CDTF">2018-11-30T07:13:09Z</dcterms:created>
  <dcterms:modified xsi:type="dcterms:W3CDTF">2018-12-06T07:45:04Z</dcterms:modified>
</cp:coreProperties>
</file>